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5" r:id="rId5"/>
    <p:sldId id="288" r:id="rId6"/>
    <p:sldId id="287" r:id="rId7"/>
    <p:sldId id="309" r:id="rId8"/>
    <p:sldId id="302" r:id="rId9"/>
    <p:sldId id="292" r:id="rId10"/>
    <p:sldId id="293" r:id="rId11"/>
    <p:sldId id="305" r:id="rId12"/>
    <p:sldId id="295" r:id="rId13"/>
    <p:sldId id="300" r:id="rId14"/>
    <p:sldId id="307" r:id="rId15"/>
    <p:sldId id="308" r:id="rId16"/>
    <p:sldId id="294" r:id="rId17"/>
    <p:sldId id="297" r:id="rId18"/>
  </p:sldIdLst>
  <p:sldSz cx="126015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13C9A-FBB6-4377-8334-8C93970D8360}">
          <p14:sldIdLst>
            <p14:sldId id="285"/>
            <p14:sldId id="288"/>
            <p14:sldId id="287"/>
            <p14:sldId id="309"/>
            <p14:sldId id="302"/>
            <p14:sldId id="292"/>
            <p14:sldId id="293"/>
            <p14:sldId id="305"/>
            <p14:sldId id="295"/>
            <p14:sldId id="300"/>
            <p14:sldId id="307"/>
            <p14:sldId id="308"/>
            <p14:sldId id="294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etal Jain" initials="SJ" lastIdx="1" clrIdx="0">
    <p:extLst>
      <p:ext uri="{19B8F6BF-5375-455C-9EA6-DF929625EA0E}">
        <p15:presenceInfo xmlns:p15="http://schemas.microsoft.com/office/powerpoint/2012/main" userId="Sheetal Ja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8F0"/>
    <a:srgbClr val="294F6E"/>
    <a:srgbClr val="294071"/>
    <a:srgbClr val="FFFF99"/>
    <a:srgbClr val="FFFF66"/>
    <a:srgbClr val="00FF00"/>
    <a:srgbClr val="CD6525"/>
    <a:srgbClr val="102B40"/>
    <a:srgbClr val="BFD3E4"/>
    <a:srgbClr val="558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BA4570-6475-4D06-800C-1FD3BA84889C}" v="12" dt="2021-02-03T10:31:43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77" y="58"/>
      </p:cViewPr>
      <p:guideLst>
        <p:guide orient="horz" pos="2160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etal Jain" userId="51c8f061-299c-44fe-993f-a386b901f7f1" providerId="ADAL" clId="{E0BA4570-6475-4D06-800C-1FD3BA84889C}"/>
    <pc:docChg chg="undo custSel addSld modSld modMainMaster modSection">
      <pc:chgData name="Sheetal Jain" userId="51c8f061-299c-44fe-993f-a386b901f7f1" providerId="ADAL" clId="{E0BA4570-6475-4D06-800C-1FD3BA84889C}" dt="2021-02-03T10:32:33.701" v="687" actId="20577"/>
      <pc:docMkLst>
        <pc:docMk/>
      </pc:docMkLst>
      <pc:sldChg chg="addSp delSp modSp mod addCm delCm">
        <pc:chgData name="Sheetal Jain" userId="51c8f061-299c-44fe-993f-a386b901f7f1" providerId="ADAL" clId="{E0BA4570-6475-4D06-800C-1FD3BA84889C}" dt="2021-02-03T10:16:18.867" v="194" actId="14100"/>
        <pc:sldMkLst>
          <pc:docMk/>
          <pc:sldMk cId="3755494897" sldId="287"/>
        </pc:sldMkLst>
        <pc:spChg chg="mod">
          <ac:chgData name="Sheetal Jain" userId="51c8f061-299c-44fe-993f-a386b901f7f1" providerId="ADAL" clId="{E0BA4570-6475-4D06-800C-1FD3BA84889C}" dt="2021-02-03T10:13:20.780" v="48" actId="14100"/>
          <ac:spMkLst>
            <pc:docMk/>
            <pc:sldMk cId="3755494897" sldId="287"/>
            <ac:spMk id="13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16:03.379" v="190" actId="313"/>
          <ac:spMkLst>
            <pc:docMk/>
            <pc:sldMk cId="3755494897" sldId="287"/>
            <ac:spMk id="18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11:55.242" v="4" actId="14100"/>
          <ac:spMkLst>
            <pc:docMk/>
            <pc:sldMk cId="3755494897" sldId="287"/>
            <ac:spMk id="20" creationId="{00000000-0000-0000-0000-000000000000}"/>
          </ac:spMkLst>
        </pc:spChg>
        <pc:spChg chg="add mod">
          <ac:chgData name="Sheetal Jain" userId="51c8f061-299c-44fe-993f-a386b901f7f1" providerId="ADAL" clId="{E0BA4570-6475-4D06-800C-1FD3BA84889C}" dt="2021-02-03T10:16:18.867" v="194" actId="14100"/>
          <ac:spMkLst>
            <pc:docMk/>
            <pc:sldMk cId="3755494897" sldId="287"/>
            <ac:spMk id="21" creationId="{0A264D0C-2F21-4836-A2E1-134EFCFB0360}"/>
          </ac:spMkLst>
        </pc:spChg>
        <pc:picChg chg="del">
          <ac:chgData name="Sheetal Jain" userId="51c8f061-299c-44fe-993f-a386b901f7f1" providerId="ADAL" clId="{E0BA4570-6475-4D06-800C-1FD3BA84889C}" dt="2021-02-03T10:12:14.344" v="5" actId="478"/>
          <ac:picMkLst>
            <pc:docMk/>
            <pc:sldMk cId="3755494897" sldId="287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E0BA4570-6475-4D06-800C-1FD3BA84889C}" dt="2021-02-03T10:13:43.225" v="54" actId="692"/>
          <ac:picMkLst>
            <pc:docMk/>
            <pc:sldMk cId="3755494897" sldId="287"/>
            <ac:picMk id="6" creationId="{A0F284A3-4636-4206-98F9-9F35B49AFCD4}"/>
          </ac:picMkLst>
        </pc:picChg>
        <pc:picChg chg="add del mod modCrop">
          <ac:chgData name="Sheetal Jain" userId="51c8f061-299c-44fe-993f-a386b901f7f1" providerId="ADAL" clId="{E0BA4570-6475-4D06-800C-1FD3BA84889C}" dt="2021-02-03T10:15:36.175" v="87" actId="692"/>
          <ac:picMkLst>
            <pc:docMk/>
            <pc:sldMk cId="3755494897" sldId="287"/>
            <ac:picMk id="10" creationId="{300B5F58-78D1-412A-B397-E358B95DD8C8}"/>
          </ac:picMkLst>
        </pc:picChg>
        <pc:cxnChg chg="mod">
          <ac:chgData name="Sheetal Jain" userId="51c8f061-299c-44fe-993f-a386b901f7f1" providerId="ADAL" clId="{E0BA4570-6475-4D06-800C-1FD3BA84889C}" dt="2021-02-03T10:13:31.689" v="51" actId="14100"/>
          <ac:cxnSpMkLst>
            <pc:docMk/>
            <pc:sldMk cId="3755494897" sldId="287"/>
            <ac:cxnSpMk id="11" creationId="{00000000-0000-0000-0000-000000000000}"/>
          </ac:cxnSpMkLst>
        </pc:cxnChg>
        <pc:cxnChg chg="add mod">
          <ac:chgData name="Sheetal Jain" userId="51c8f061-299c-44fe-993f-a386b901f7f1" providerId="ADAL" clId="{E0BA4570-6475-4D06-800C-1FD3BA84889C}" dt="2021-02-03T10:16:18.867" v="194" actId="14100"/>
          <ac:cxnSpMkLst>
            <pc:docMk/>
            <pc:sldMk cId="3755494897" sldId="287"/>
            <ac:cxnSpMk id="19" creationId="{40205CBF-1423-4F6C-8A4E-D271E9966882}"/>
          </ac:cxnSpMkLst>
        </pc:cxnChg>
      </pc:sldChg>
      <pc:sldChg chg="modSp mod">
        <pc:chgData name="Sheetal Jain" userId="51c8f061-299c-44fe-993f-a386b901f7f1" providerId="ADAL" clId="{E0BA4570-6475-4D06-800C-1FD3BA84889C}" dt="2021-02-03T10:11:15.160" v="2" actId="14100"/>
        <pc:sldMkLst>
          <pc:docMk/>
          <pc:sldMk cId="3301150614" sldId="288"/>
        </pc:sldMkLst>
        <pc:spChg chg="mod">
          <ac:chgData name="Sheetal Jain" userId="51c8f061-299c-44fe-993f-a386b901f7f1" providerId="ADAL" clId="{E0BA4570-6475-4D06-800C-1FD3BA84889C}" dt="2021-02-03T10:11:15.160" v="2" actId="14100"/>
          <ac:spMkLst>
            <pc:docMk/>
            <pc:sldMk cId="3301150614" sldId="288"/>
            <ac:spMk id="3" creationId="{00000000-0000-0000-0000-000000000000}"/>
          </ac:spMkLst>
        </pc:spChg>
      </pc:sldChg>
      <pc:sldChg chg="addSp delSp modSp mod">
        <pc:chgData name="Sheetal Jain" userId="51c8f061-299c-44fe-993f-a386b901f7f1" providerId="ADAL" clId="{E0BA4570-6475-4D06-800C-1FD3BA84889C}" dt="2021-02-03T10:32:33.701" v="687" actId="20577"/>
        <pc:sldMkLst>
          <pc:docMk/>
          <pc:sldMk cId="3443907824" sldId="292"/>
        </pc:sldMkLst>
        <pc:spChg chg="mod">
          <ac:chgData name="Sheetal Jain" userId="51c8f061-299c-44fe-993f-a386b901f7f1" providerId="ADAL" clId="{E0BA4570-6475-4D06-800C-1FD3BA84889C}" dt="2021-02-03T10:32:33.701" v="687" actId="20577"/>
          <ac:spMkLst>
            <pc:docMk/>
            <pc:sldMk cId="3443907824" sldId="292"/>
            <ac:spMk id="5" creationId="{00000000-0000-0000-0000-000000000000}"/>
          </ac:spMkLst>
        </pc:spChg>
        <pc:spChg chg="del">
          <ac:chgData name="Sheetal Jain" userId="51c8f061-299c-44fe-993f-a386b901f7f1" providerId="ADAL" clId="{E0BA4570-6475-4D06-800C-1FD3BA84889C}" dt="2021-02-03T10:27:34.927" v="447" actId="478"/>
          <ac:spMkLst>
            <pc:docMk/>
            <pc:sldMk cId="3443907824" sldId="292"/>
            <ac:spMk id="26" creationId="{00000000-0000-0000-0000-000000000000}"/>
          </ac:spMkLst>
        </pc:spChg>
        <pc:spChg chg="del">
          <ac:chgData name="Sheetal Jain" userId="51c8f061-299c-44fe-993f-a386b901f7f1" providerId="ADAL" clId="{E0BA4570-6475-4D06-800C-1FD3BA84889C}" dt="2021-02-03T10:28:39.527" v="555" actId="478"/>
          <ac:spMkLst>
            <pc:docMk/>
            <pc:sldMk cId="3443907824" sldId="292"/>
            <ac:spMk id="29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29:37.918" v="646" actId="14100"/>
          <ac:spMkLst>
            <pc:docMk/>
            <pc:sldMk cId="3443907824" sldId="292"/>
            <ac:spMk id="31" creationId="{00000000-0000-0000-0000-000000000000}"/>
          </ac:spMkLst>
        </pc:spChg>
        <pc:picChg chg="del">
          <ac:chgData name="Sheetal Jain" userId="51c8f061-299c-44fe-993f-a386b901f7f1" providerId="ADAL" clId="{E0BA4570-6475-4D06-800C-1FD3BA84889C}" dt="2021-02-03T10:28:26.321" v="553" actId="478"/>
          <ac:picMkLst>
            <pc:docMk/>
            <pc:sldMk cId="3443907824" sldId="292"/>
            <ac:picMk id="6" creationId="{B351E1F3-E847-4058-8E81-4007E2040AB2}"/>
          </ac:picMkLst>
        </pc:picChg>
        <pc:picChg chg="add mod ord">
          <ac:chgData name="Sheetal Jain" userId="51c8f061-299c-44fe-993f-a386b901f7f1" providerId="ADAL" clId="{E0BA4570-6475-4D06-800C-1FD3BA84889C}" dt="2021-02-03T10:28:49.854" v="559" actId="167"/>
          <ac:picMkLst>
            <pc:docMk/>
            <pc:sldMk cId="3443907824" sldId="292"/>
            <ac:picMk id="15" creationId="{BD6E287F-0611-4CCF-AD53-53238EE242D4}"/>
          </ac:picMkLst>
        </pc:picChg>
        <pc:picChg chg="del">
          <ac:chgData name="Sheetal Jain" userId="51c8f061-299c-44fe-993f-a386b901f7f1" providerId="ADAL" clId="{E0BA4570-6475-4D06-800C-1FD3BA84889C}" dt="2021-02-03T10:28:24.307" v="552" actId="478"/>
          <ac:picMkLst>
            <pc:docMk/>
            <pc:sldMk cId="3443907824" sldId="292"/>
            <ac:picMk id="28" creationId="{00000000-0000-0000-0000-000000000000}"/>
          </ac:picMkLst>
        </pc:picChg>
        <pc:cxnChg chg="del">
          <ac:chgData name="Sheetal Jain" userId="51c8f061-299c-44fe-993f-a386b901f7f1" providerId="ADAL" clId="{E0BA4570-6475-4D06-800C-1FD3BA84889C}" dt="2021-02-03T10:28:41.284" v="556" actId="478"/>
          <ac:cxnSpMkLst>
            <pc:docMk/>
            <pc:sldMk cId="3443907824" sldId="292"/>
            <ac:cxnSpMk id="24" creationId="{00000000-0000-0000-0000-000000000000}"/>
          </ac:cxnSpMkLst>
        </pc:cxnChg>
        <pc:cxnChg chg="mod">
          <ac:chgData name="Sheetal Jain" userId="51c8f061-299c-44fe-993f-a386b901f7f1" providerId="ADAL" clId="{E0BA4570-6475-4D06-800C-1FD3BA84889C}" dt="2021-02-03T10:29:37.918" v="646" actId="14100"/>
          <ac:cxnSpMkLst>
            <pc:docMk/>
            <pc:sldMk cId="3443907824" sldId="292"/>
            <ac:cxnSpMk id="30" creationId="{00000000-0000-0000-0000-000000000000}"/>
          </ac:cxnSpMkLst>
        </pc:cxnChg>
      </pc:sldChg>
      <pc:sldChg chg="modSp mod">
        <pc:chgData name="Sheetal Jain" userId="51c8f061-299c-44fe-993f-a386b901f7f1" providerId="ADAL" clId="{E0BA4570-6475-4D06-800C-1FD3BA84889C}" dt="2021-02-03T10:29:47.671" v="647" actId="20577"/>
        <pc:sldMkLst>
          <pc:docMk/>
          <pc:sldMk cId="1028903536" sldId="293"/>
        </pc:sldMkLst>
        <pc:spChg chg="mod">
          <ac:chgData name="Sheetal Jain" userId="51c8f061-299c-44fe-993f-a386b901f7f1" providerId="ADAL" clId="{E0BA4570-6475-4D06-800C-1FD3BA84889C}" dt="2021-02-03T10:29:47.671" v="647" actId="20577"/>
          <ac:spMkLst>
            <pc:docMk/>
            <pc:sldMk cId="1028903536" sldId="293"/>
            <ac:spMk id="5" creationId="{00000000-0000-0000-0000-000000000000}"/>
          </ac:spMkLst>
        </pc:spChg>
      </pc:sldChg>
      <pc:sldChg chg="modSp mod">
        <pc:chgData name="Sheetal Jain" userId="51c8f061-299c-44fe-993f-a386b901f7f1" providerId="ADAL" clId="{E0BA4570-6475-4D06-800C-1FD3BA84889C}" dt="2021-02-03T10:30:24.647" v="654" actId="20577"/>
        <pc:sldMkLst>
          <pc:docMk/>
          <pc:sldMk cId="405251125" sldId="295"/>
        </pc:sldMkLst>
        <pc:spChg chg="mod">
          <ac:chgData name="Sheetal Jain" userId="51c8f061-299c-44fe-993f-a386b901f7f1" providerId="ADAL" clId="{E0BA4570-6475-4D06-800C-1FD3BA84889C}" dt="2021-02-03T10:30:17.870" v="652" actId="20577"/>
          <ac:spMkLst>
            <pc:docMk/>
            <pc:sldMk cId="405251125" sldId="295"/>
            <ac:spMk id="5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30:22.151" v="653" actId="20577"/>
          <ac:spMkLst>
            <pc:docMk/>
            <pc:sldMk cId="405251125" sldId="295"/>
            <ac:spMk id="22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30:24.647" v="654" actId="20577"/>
          <ac:spMkLst>
            <pc:docMk/>
            <pc:sldMk cId="405251125" sldId="295"/>
            <ac:spMk id="23" creationId="{00000000-0000-0000-0000-000000000000}"/>
          </ac:spMkLst>
        </pc:spChg>
      </pc:sldChg>
      <pc:sldChg chg="modSp mod">
        <pc:chgData name="Sheetal Jain" userId="51c8f061-299c-44fe-993f-a386b901f7f1" providerId="ADAL" clId="{E0BA4570-6475-4D06-800C-1FD3BA84889C}" dt="2021-02-03T10:31:43.918" v="684"/>
        <pc:sldMkLst>
          <pc:docMk/>
          <pc:sldMk cId="1600860994" sldId="297"/>
        </pc:sldMkLst>
        <pc:graphicFrameChg chg="mod modGraphic">
          <ac:chgData name="Sheetal Jain" userId="51c8f061-299c-44fe-993f-a386b901f7f1" providerId="ADAL" clId="{E0BA4570-6475-4D06-800C-1FD3BA84889C}" dt="2021-02-03T10:31:43.918" v="684"/>
          <ac:graphicFrameMkLst>
            <pc:docMk/>
            <pc:sldMk cId="1600860994" sldId="297"/>
            <ac:graphicFrameMk id="8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E0BA4570-6475-4D06-800C-1FD3BA84889C}" dt="2021-02-03T10:30:36.950" v="657" actId="20577"/>
        <pc:sldMkLst>
          <pc:docMk/>
          <pc:sldMk cId="3929043657" sldId="300"/>
        </pc:sldMkLst>
        <pc:spChg chg="mod">
          <ac:chgData name="Sheetal Jain" userId="51c8f061-299c-44fe-993f-a386b901f7f1" providerId="ADAL" clId="{E0BA4570-6475-4D06-800C-1FD3BA84889C}" dt="2021-02-03T10:30:33.575" v="656" actId="20577"/>
          <ac:spMkLst>
            <pc:docMk/>
            <pc:sldMk cId="3929043657" sldId="300"/>
            <ac:spMk id="5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30:36.950" v="657" actId="20577"/>
          <ac:spMkLst>
            <pc:docMk/>
            <pc:sldMk cId="3929043657" sldId="300"/>
            <ac:spMk id="22" creationId="{00000000-0000-0000-0000-000000000000}"/>
          </ac:spMkLst>
        </pc:spChg>
      </pc:sldChg>
      <pc:sldChg chg="addSp delSp modSp mod">
        <pc:chgData name="Sheetal Jain" userId="51c8f061-299c-44fe-993f-a386b901f7f1" providerId="ADAL" clId="{E0BA4570-6475-4D06-800C-1FD3BA84889C}" dt="2021-02-03T10:26:39.833" v="445" actId="14100"/>
        <pc:sldMkLst>
          <pc:docMk/>
          <pc:sldMk cId="1006054581" sldId="302"/>
        </pc:sldMkLst>
        <pc:spChg chg="mod">
          <ac:chgData name="Sheetal Jain" userId="51c8f061-299c-44fe-993f-a386b901f7f1" providerId="ADAL" clId="{E0BA4570-6475-4D06-800C-1FD3BA84889C}" dt="2021-02-03T10:25:17.095" v="424" actId="1038"/>
          <ac:spMkLst>
            <pc:docMk/>
            <pc:sldMk cId="1006054581" sldId="302"/>
            <ac:spMk id="16" creationId="{00000000-0000-0000-0000-000000000000}"/>
          </ac:spMkLst>
        </pc:spChg>
        <pc:spChg chg="mod ord">
          <ac:chgData name="Sheetal Jain" userId="51c8f061-299c-44fe-993f-a386b901f7f1" providerId="ADAL" clId="{E0BA4570-6475-4D06-800C-1FD3BA84889C}" dt="2021-02-03T10:26:15.488" v="438" actId="1035"/>
          <ac:spMkLst>
            <pc:docMk/>
            <pc:sldMk cId="1006054581" sldId="302"/>
            <ac:spMk id="18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26:01.530" v="432" actId="20577"/>
          <ac:spMkLst>
            <pc:docMk/>
            <pc:sldMk cId="1006054581" sldId="302"/>
            <ac:spMk id="20" creationId="{00000000-0000-0000-0000-000000000000}"/>
          </ac:spMkLst>
        </pc:spChg>
        <pc:picChg chg="del">
          <ac:chgData name="Sheetal Jain" userId="51c8f061-299c-44fe-993f-a386b901f7f1" providerId="ADAL" clId="{E0BA4570-6475-4D06-800C-1FD3BA84889C}" dt="2021-02-03T10:24:02.059" v="403" actId="478"/>
          <ac:picMkLst>
            <pc:docMk/>
            <pc:sldMk cId="1006054581" sldId="302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E0BA4570-6475-4D06-800C-1FD3BA84889C}" dt="2021-02-03T10:25:03.220" v="417" actId="167"/>
          <ac:picMkLst>
            <pc:docMk/>
            <pc:sldMk cId="1006054581" sldId="302"/>
            <ac:picMk id="6" creationId="{676135D1-E9A9-4F2D-BAC9-6BE511AA04B3}"/>
          </ac:picMkLst>
        </pc:picChg>
        <pc:picChg chg="mod">
          <ac:chgData name="Sheetal Jain" userId="51c8f061-299c-44fe-993f-a386b901f7f1" providerId="ADAL" clId="{E0BA4570-6475-4D06-800C-1FD3BA84889C}" dt="2021-02-03T10:24:52.959" v="415" actId="1076"/>
          <ac:picMkLst>
            <pc:docMk/>
            <pc:sldMk cId="1006054581" sldId="302"/>
            <ac:picMk id="1027" creationId="{00000000-0000-0000-0000-000000000000}"/>
          </ac:picMkLst>
        </pc:picChg>
        <pc:cxnChg chg="mod">
          <ac:chgData name="Sheetal Jain" userId="51c8f061-299c-44fe-993f-a386b901f7f1" providerId="ADAL" clId="{E0BA4570-6475-4D06-800C-1FD3BA84889C}" dt="2021-02-03T10:25:48.360" v="430" actId="14100"/>
          <ac:cxnSpMkLst>
            <pc:docMk/>
            <pc:sldMk cId="1006054581" sldId="302"/>
            <ac:cxnSpMk id="14" creationId="{00000000-0000-0000-0000-000000000000}"/>
          </ac:cxnSpMkLst>
        </pc:cxnChg>
        <pc:cxnChg chg="mod ord">
          <ac:chgData name="Sheetal Jain" userId="51c8f061-299c-44fe-993f-a386b901f7f1" providerId="ADAL" clId="{E0BA4570-6475-4D06-800C-1FD3BA84889C}" dt="2021-02-03T10:26:39.833" v="445" actId="14100"/>
          <ac:cxnSpMkLst>
            <pc:docMk/>
            <pc:sldMk cId="1006054581" sldId="302"/>
            <ac:cxnSpMk id="21" creationId="{00000000-0000-0000-0000-000000000000}"/>
          </ac:cxnSpMkLst>
        </pc:cxnChg>
      </pc:sldChg>
      <pc:sldChg chg="modSp mod">
        <pc:chgData name="Sheetal Jain" userId="51c8f061-299c-44fe-993f-a386b901f7f1" providerId="ADAL" clId="{E0BA4570-6475-4D06-800C-1FD3BA84889C}" dt="2021-02-03T10:29:56.970" v="648" actId="20577"/>
        <pc:sldMkLst>
          <pc:docMk/>
          <pc:sldMk cId="591792663" sldId="305"/>
        </pc:sldMkLst>
        <pc:spChg chg="mod">
          <ac:chgData name="Sheetal Jain" userId="51c8f061-299c-44fe-993f-a386b901f7f1" providerId="ADAL" clId="{E0BA4570-6475-4D06-800C-1FD3BA84889C}" dt="2021-02-03T10:29:56.970" v="648" actId="20577"/>
          <ac:spMkLst>
            <pc:docMk/>
            <pc:sldMk cId="591792663" sldId="305"/>
            <ac:spMk id="6" creationId="{00000000-0000-0000-0000-000000000000}"/>
          </ac:spMkLst>
        </pc:spChg>
      </pc:sldChg>
      <pc:sldChg chg="modSp mod">
        <pc:chgData name="Sheetal Jain" userId="51c8f061-299c-44fe-993f-a386b901f7f1" providerId="ADAL" clId="{E0BA4570-6475-4D06-800C-1FD3BA84889C}" dt="2021-02-03T10:30:55.755" v="663" actId="20577"/>
        <pc:sldMkLst>
          <pc:docMk/>
          <pc:sldMk cId="1415916330" sldId="307"/>
        </pc:sldMkLst>
        <pc:spChg chg="mod">
          <ac:chgData name="Sheetal Jain" userId="51c8f061-299c-44fe-993f-a386b901f7f1" providerId="ADAL" clId="{E0BA4570-6475-4D06-800C-1FD3BA84889C}" dt="2021-02-03T10:30:50.214" v="661" actId="20577"/>
          <ac:spMkLst>
            <pc:docMk/>
            <pc:sldMk cId="1415916330" sldId="307"/>
            <ac:spMk id="5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30:53.266" v="662" actId="20577"/>
          <ac:spMkLst>
            <pc:docMk/>
            <pc:sldMk cId="1415916330" sldId="307"/>
            <ac:spMk id="22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30:55.755" v="663" actId="20577"/>
          <ac:spMkLst>
            <pc:docMk/>
            <pc:sldMk cId="1415916330" sldId="307"/>
            <ac:spMk id="23" creationId="{00000000-0000-0000-0000-000000000000}"/>
          </ac:spMkLst>
        </pc:spChg>
      </pc:sldChg>
      <pc:sldChg chg="modSp mod">
        <pc:chgData name="Sheetal Jain" userId="51c8f061-299c-44fe-993f-a386b901f7f1" providerId="ADAL" clId="{E0BA4570-6475-4D06-800C-1FD3BA84889C}" dt="2021-02-03T10:31:07.381" v="666" actId="20577"/>
        <pc:sldMkLst>
          <pc:docMk/>
          <pc:sldMk cId="2275707129" sldId="308"/>
        </pc:sldMkLst>
        <pc:spChg chg="mod">
          <ac:chgData name="Sheetal Jain" userId="51c8f061-299c-44fe-993f-a386b901f7f1" providerId="ADAL" clId="{E0BA4570-6475-4D06-800C-1FD3BA84889C}" dt="2021-02-03T10:31:03.552" v="665" actId="20577"/>
          <ac:spMkLst>
            <pc:docMk/>
            <pc:sldMk cId="2275707129" sldId="308"/>
            <ac:spMk id="5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31:07.381" v="666" actId="20577"/>
          <ac:spMkLst>
            <pc:docMk/>
            <pc:sldMk cId="2275707129" sldId="308"/>
            <ac:spMk id="22" creationId="{00000000-0000-0000-0000-000000000000}"/>
          </ac:spMkLst>
        </pc:spChg>
      </pc:sldChg>
      <pc:sldChg chg="addSp delSp modSp add mod">
        <pc:chgData name="Sheetal Jain" userId="51c8f061-299c-44fe-993f-a386b901f7f1" providerId="ADAL" clId="{E0BA4570-6475-4D06-800C-1FD3BA84889C}" dt="2021-02-03T10:23:09.222" v="363" actId="20577"/>
        <pc:sldMkLst>
          <pc:docMk/>
          <pc:sldMk cId="2913228905" sldId="309"/>
        </pc:sldMkLst>
        <pc:spChg chg="mod">
          <ac:chgData name="Sheetal Jain" userId="51c8f061-299c-44fe-993f-a386b901f7f1" providerId="ADAL" clId="{E0BA4570-6475-4D06-800C-1FD3BA84889C}" dt="2021-02-03T10:20:35.280" v="343" actId="1038"/>
          <ac:spMkLst>
            <pc:docMk/>
            <pc:sldMk cId="2913228905" sldId="309"/>
            <ac:spMk id="13" creationId="{00000000-0000-0000-0000-000000000000}"/>
          </ac:spMkLst>
        </pc:spChg>
        <pc:spChg chg="mod">
          <ac:chgData name="Sheetal Jain" userId="51c8f061-299c-44fe-993f-a386b901f7f1" providerId="ADAL" clId="{E0BA4570-6475-4D06-800C-1FD3BA84889C}" dt="2021-02-03T10:23:09.222" v="363" actId="20577"/>
          <ac:spMkLst>
            <pc:docMk/>
            <pc:sldMk cId="2913228905" sldId="309"/>
            <ac:spMk id="18" creationId="{00000000-0000-0000-0000-000000000000}"/>
          </ac:spMkLst>
        </pc:spChg>
        <pc:spChg chg="del">
          <ac:chgData name="Sheetal Jain" userId="51c8f061-299c-44fe-993f-a386b901f7f1" providerId="ADAL" clId="{E0BA4570-6475-4D06-800C-1FD3BA84889C}" dt="2021-02-03T10:17:10.787" v="196" actId="478"/>
          <ac:spMkLst>
            <pc:docMk/>
            <pc:sldMk cId="2913228905" sldId="309"/>
            <ac:spMk id="20" creationId="{00000000-0000-0000-0000-000000000000}"/>
          </ac:spMkLst>
        </pc:spChg>
        <pc:spChg chg="mod ord">
          <ac:chgData name="Sheetal Jain" userId="51c8f061-299c-44fe-993f-a386b901f7f1" providerId="ADAL" clId="{E0BA4570-6475-4D06-800C-1FD3BA84889C}" dt="2021-02-03T10:21:38.196" v="358" actId="14100"/>
          <ac:spMkLst>
            <pc:docMk/>
            <pc:sldMk cId="2913228905" sldId="309"/>
            <ac:spMk id="21" creationId="{0A264D0C-2F21-4836-A2E1-134EFCFB0360}"/>
          </ac:spMkLst>
        </pc:spChg>
        <pc:picChg chg="add mod ord modCrop">
          <ac:chgData name="Sheetal Jain" userId="51c8f061-299c-44fe-993f-a386b901f7f1" providerId="ADAL" clId="{E0BA4570-6475-4D06-800C-1FD3BA84889C}" dt="2021-02-03T10:20:30.061" v="340" actId="14100"/>
          <ac:picMkLst>
            <pc:docMk/>
            <pc:sldMk cId="2913228905" sldId="309"/>
            <ac:picMk id="5" creationId="{564E3409-ABFA-4853-BEEF-12755F15A9C1}"/>
          </ac:picMkLst>
        </pc:picChg>
        <pc:picChg chg="del">
          <ac:chgData name="Sheetal Jain" userId="51c8f061-299c-44fe-993f-a386b901f7f1" providerId="ADAL" clId="{E0BA4570-6475-4D06-800C-1FD3BA84889C}" dt="2021-02-03T10:17:13.636" v="197" actId="478"/>
          <ac:picMkLst>
            <pc:docMk/>
            <pc:sldMk cId="2913228905" sldId="309"/>
            <ac:picMk id="6" creationId="{A0F284A3-4636-4206-98F9-9F35B49AFCD4}"/>
          </ac:picMkLst>
        </pc:picChg>
        <pc:picChg chg="del">
          <ac:chgData name="Sheetal Jain" userId="51c8f061-299c-44fe-993f-a386b901f7f1" providerId="ADAL" clId="{E0BA4570-6475-4D06-800C-1FD3BA84889C}" dt="2021-02-03T10:17:14.512" v="198" actId="478"/>
          <ac:picMkLst>
            <pc:docMk/>
            <pc:sldMk cId="2913228905" sldId="309"/>
            <ac:picMk id="10" creationId="{300B5F58-78D1-412A-B397-E358B95DD8C8}"/>
          </ac:picMkLst>
        </pc:picChg>
        <pc:picChg chg="add mod modCrop">
          <ac:chgData name="Sheetal Jain" userId="51c8f061-299c-44fe-993f-a386b901f7f1" providerId="ADAL" clId="{E0BA4570-6475-4D06-800C-1FD3BA84889C}" dt="2021-02-03T10:21:29.098" v="356" actId="1076"/>
          <ac:picMkLst>
            <pc:docMk/>
            <pc:sldMk cId="2913228905" sldId="309"/>
            <ac:picMk id="16" creationId="{071B3F77-405F-4B3A-BCD5-E72A1F00E52C}"/>
          </ac:picMkLst>
        </pc:picChg>
        <pc:cxnChg chg="mod">
          <ac:chgData name="Sheetal Jain" userId="51c8f061-299c-44fe-993f-a386b901f7f1" providerId="ADAL" clId="{E0BA4570-6475-4D06-800C-1FD3BA84889C}" dt="2021-02-03T10:20:39.611" v="345" actId="14100"/>
          <ac:cxnSpMkLst>
            <pc:docMk/>
            <pc:sldMk cId="2913228905" sldId="309"/>
            <ac:cxnSpMk id="11" creationId="{00000000-0000-0000-0000-000000000000}"/>
          </ac:cxnSpMkLst>
        </pc:cxnChg>
        <pc:cxnChg chg="mod ord">
          <ac:chgData name="Sheetal Jain" userId="51c8f061-299c-44fe-993f-a386b901f7f1" providerId="ADAL" clId="{E0BA4570-6475-4D06-800C-1FD3BA84889C}" dt="2021-02-03T10:21:45.423" v="360" actId="14100"/>
          <ac:cxnSpMkLst>
            <pc:docMk/>
            <pc:sldMk cId="2913228905" sldId="309"/>
            <ac:cxnSpMk id="19" creationId="{40205CBF-1423-4F6C-8A4E-D271E9966882}"/>
          </ac:cxnSpMkLst>
        </pc:cxnChg>
      </pc:sldChg>
      <pc:sldMasterChg chg="modSp mod">
        <pc:chgData name="Sheetal Jain" userId="51c8f061-299c-44fe-993f-a386b901f7f1" providerId="ADAL" clId="{E0BA4570-6475-4D06-800C-1FD3BA84889C}" dt="2021-02-03T10:10:36.568" v="0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E0BA4570-6475-4D06-800C-1FD3BA84889C}" dt="2021-02-03T10:10:36.568" v="0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  <pc:docChgLst>
    <pc:chgData name="Sheetal Jain" userId="51c8f061-299c-44fe-993f-a386b901f7f1" providerId="ADAL" clId="{5CD00868-92C0-4DBC-8546-4822EA09886B}"/>
    <pc:docChg chg="undo custSel modSld modMainMaster">
      <pc:chgData name="Sheetal Jain" userId="51c8f061-299c-44fe-993f-a386b901f7f1" providerId="ADAL" clId="{5CD00868-92C0-4DBC-8546-4822EA09886B}" dt="2020-10-06T08:49:32.723" v="523" actId="1038"/>
      <pc:docMkLst>
        <pc:docMk/>
      </pc:docMkLst>
      <pc:sldChg chg="modSp mod">
        <pc:chgData name="Sheetal Jain" userId="51c8f061-299c-44fe-993f-a386b901f7f1" providerId="ADAL" clId="{5CD00868-92C0-4DBC-8546-4822EA09886B}" dt="2020-10-06T08:48:55.427" v="517" actId="114"/>
        <pc:sldMkLst>
          <pc:docMk/>
          <pc:sldMk cId="3301150614" sldId="288"/>
        </pc:sldMkLst>
        <pc:spChg chg="mod">
          <ac:chgData name="Sheetal Jain" userId="51c8f061-299c-44fe-993f-a386b901f7f1" providerId="ADAL" clId="{5CD00868-92C0-4DBC-8546-4822EA09886B}" dt="2020-10-06T08:48:36.053" v="494" actId="1038"/>
          <ac:spMkLst>
            <pc:docMk/>
            <pc:sldMk cId="3301150614" sldId="288"/>
            <ac:spMk id="23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8:48:36.053" v="494" actId="1038"/>
          <ac:spMkLst>
            <pc:docMk/>
            <pc:sldMk cId="3301150614" sldId="288"/>
            <ac:spMk id="24" creationId="{00000000-0000-0000-0000-000000000000}"/>
          </ac:spMkLst>
        </pc:spChg>
        <pc:graphicFrameChg chg="modGraphic">
          <ac:chgData name="Sheetal Jain" userId="51c8f061-299c-44fe-993f-a386b901f7f1" providerId="ADAL" clId="{5CD00868-92C0-4DBC-8546-4822EA09886B}" dt="2020-10-06T08:48:55.427" v="517" actId="114"/>
          <ac:graphicFrameMkLst>
            <pc:docMk/>
            <pc:sldMk cId="3301150614" sldId="288"/>
            <ac:graphicFrameMk id="2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5CD00868-92C0-4DBC-8546-4822EA09886B}" dt="2020-10-06T06:15:24.293" v="25" actId="14100"/>
        <pc:sldMkLst>
          <pc:docMk/>
          <pc:sldMk cId="3443907824" sldId="292"/>
        </pc:sldMkLst>
        <pc:spChg chg="mod">
          <ac:chgData name="Sheetal Jain" userId="51c8f061-299c-44fe-993f-a386b901f7f1" providerId="ADAL" clId="{5CD00868-92C0-4DBC-8546-4822EA09886B}" dt="2020-10-06T06:13:54.445" v="3" actId="20577"/>
          <ac:spMkLst>
            <pc:docMk/>
            <pc:sldMk cId="3443907824" sldId="292"/>
            <ac:spMk id="5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15:13.579" v="22" actId="1035"/>
          <ac:spMkLst>
            <pc:docMk/>
            <pc:sldMk cId="3443907824" sldId="292"/>
            <ac:spMk id="31" creationId="{00000000-0000-0000-0000-000000000000}"/>
          </ac:spMkLst>
        </pc:spChg>
        <pc:picChg chg="del">
          <ac:chgData name="Sheetal Jain" userId="51c8f061-299c-44fe-993f-a386b901f7f1" providerId="ADAL" clId="{5CD00868-92C0-4DBC-8546-4822EA09886B}" dt="2020-10-06T06:14:44.410" v="14" actId="478"/>
          <ac:picMkLst>
            <pc:docMk/>
            <pc:sldMk cId="3443907824" sldId="292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5CD00868-92C0-4DBC-8546-4822EA09886B}" dt="2020-10-06T06:15:10.099" v="20" actId="167"/>
          <ac:picMkLst>
            <pc:docMk/>
            <pc:sldMk cId="3443907824" sldId="292"/>
            <ac:picMk id="6" creationId="{B351E1F3-E847-4058-8E81-4007E2040AB2}"/>
          </ac:picMkLst>
        </pc:picChg>
        <pc:cxnChg chg="mod">
          <ac:chgData name="Sheetal Jain" userId="51c8f061-299c-44fe-993f-a386b901f7f1" providerId="ADAL" clId="{5CD00868-92C0-4DBC-8546-4822EA09886B}" dt="2020-10-06T06:15:24.293" v="25" actId="14100"/>
          <ac:cxnSpMkLst>
            <pc:docMk/>
            <pc:sldMk cId="3443907824" sldId="292"/>
            <ac:cxnSpMk id="24" creationId="{00000000-0000-0000-0000-000000000000}"/>
          </ac:cxnSpMkLst>
        </pc:cxnChg>
        <pc:cxnChg chg="mod">
          <ac:chgData name="Sheetal Jain" userId="51c8f061-299c-44fe-993f-a386b901f7f1" providerId="ADAL" clId="{5CD00868-92C0-4DBC-8546-4822EA09886B}" dt="2020-10-06T06:15:18.938" v="24" actId="14100"/>
          <ac:cxnSpMkLst>
            <pc:docMk/>
            <pc:sldMk cId="3443907824" sldId="292"/>
            <ac:cxnSpMk id="30" creationId="{00000000-0000-0000-0000-000000000000}"/>
          </ac:cxnSpMkLst>
        </pc:cxnChg>
      </pc:sldChg>
      <pc:sldChg chg="addSp delSp modSp mod">
        <pc:chgData name="Sheetal Jain" userId="51c8f061-299c-44fe-993f-a386b901f7f1" providerId="ADAL" clId="{5CD00868-92C0-4DBC-8546-4822EA09886B}" dt="2020-10-06T06:34:07.545" v="159" actId="692"/>
        <pc:sldMkLst>
          <pc:docMk/>
          <pc:sldMk cId="1028903536" sldId="293"/>
        </pc:sldMkLst>
        <pc:spChg chg="add mod">
          <ac:chgData name="Sheetal Jain" userId="51c8f061-299c-44fe-993f-a386b901f7f1" providerId="ADAL" clId="{5CD00868-92C0-4DBC-8546-4822EA09886B}" dt="2020-10-06T06:19:35.132" v="107" actId="1038"/>
          <ac:spMkLst>
            <pc:docMk/>
            <pc:sldMk cId="1028903536" sldId="293"/>
            <ac:spMk id="9" creationId="{0FCAA889-550F-49D3-A1B0-0C9329885A60}"/>
          </ac:spMkLst>
        </pc:spChg>
        <pc:spChg chg="add mod">
          <ac:chgData name="Sheetal Jain" userId="51c8f061-299c-44fe-993f-a386b901f7f1" providerId="ADAL" clId="{5CD00868-92C0-4DBC-8546-4822EA09886B}" dt="2020-10-06T06:19:55.526" v="114" actId="1037"/>
          <ac:spMkLst>
            <pc:docMk/>
            <pc:sldMk cId="1028903536" sldId="293"/>
            <ac:spMk id="10" creationId="{02E6B962-FB5C-4561-9797-10CF3BC9CE12}"/>
          </ac:spMkLst>
        </pc:spChg>
        <pc:spChg chg="add mod">
          <ac:chgData name="Sheetal Jain" userId="51c8f061-299c-44fe-993f-a386b901f7f1" providerId="ADAL" clId="{5CD00868-92C0-4DBC-8546-4822EA09886B}" dt="2020-10-06T06:33:57.396" v="158" actId="1036"/>
          <ac:spMkLst>
            <pc:docMk/>
            <pc:sldMk cId="1028903536" sldId="293"/>
            <ac:spMk id="11" creationId="{F0404FCC-743B-4D0E-A079-89264B9DE992}"/>
          </ac:spMkLst>
        </pc:spChg>
        <pc:spChg chg="del">
          <ac:chgData name="Sheetal Jain" userId="51c8f061-299c-44fe-993f-a386b901f7f1" providerId="ADAL" clId="{5CD00868-92C0-4DBC-8546-4822EA09886B}" dt="2020-10-06T06:19:44.937" v="110" actId="478"/>
          <ac:spMkLst>
            <pc:docMk/>
            <pc:sldMk cId="1028903536" sldId="293"/>
            <ac:spMk id="20" creationId="{00000000-0000-0000-0000-000000000000}"/>
          </ac:spMkLst>
        </pc:spChg>
        <pc:spChg chg="del mod">
          <ac:chgData name="Sheetal Jain" userId="51c8f061-299c-44fe-993f-a386b901f7f1" providerId="ADAL" clId="{5CD00868-92C0-4DBC-8546-4822EA09886B}" dt="2020-10-06T06:19:27.724" v="104" actId="478"/>
          <ac:spMkLst>
            <pc:docMk/>
            <pc:sldMk cId="1028903536" sldId="293"/>
            <ac:spMk id="21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18:47.332" v="80" actId="14100"/>
          <ac:spMkLst>
            <pc:docMk/>
            <pc:sldMk cId="1028903536" sldId="293"/>
            <ac:spMk id="23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19:04.337" v="94" actId="14100"/>
          <ac:spMkLst>
            <pc:docMk/>
            <pc:sldMk cId="1028903536" sldId="293"/>
            <ac:spMk id="24" creationId="{00000000-0000-0000-0000-000000000000}"/>
          </ac:spMkLst>
        </pc:spChg>
        <pc:spChg chg="del mod">
          <ac:chgData name="Sheetal Jain" userId="51c8f061-299c-44fe-993f-a386b901f7f1" providerId="ADAL" clId="{5CD00868-92C0-4DBC-8546-4822EA09886B}" dt="2020-10-06T06:33:49.547" v="155" actId="478"/>
          <ac:spMkLst>
            <pc:docMk/>
            <pc:sldMk cId="1028903536" sldId="293"/>
            <ac:spMk id="25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33:07.455" v="135" actId="14100"/>
          <ac:spMkLst>
            <pc:docMk/>
            <pc:sldMk cId="1028903536" sldId="293"/>
            <ac:spMk id="27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33:13.659" v="138" actId="1037"/>
          <ac:spMkLst>
            <pc:docMk/>
            <pc:sldMk cId="1028903536" sldId="293"/>
            <ac:spMk id="29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32:47.948" v="123" actId="14100"/>
          <ac:spMkLst>
            <pc:docMk/>
            <pc:sldMk cId="1028903536" sldId="293"/>
            <ac:spMk id="30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18:34.854" v="70" actId="1036"/>
          <ac:spMkLst>
            <pc:docMk/>
            <pc:sldMk cId="1028903536" sldId="293"/>
            <ac:spMk id="31" creationId="{00000000-0000-0000-0000-000000000000}"/>
          </ac:spMkLst>
        </pc:spChg>
        <pc:picChg chg="add del mod">
          <ac:chgData name="Sheetal Jain" userId="51c8f061-299c-44fe-993f-a386b901f7f1" providerId="ADAL" clId="{5CD00868-92C0-4DBC-8546-4822EA09886B}" dt="2020-10-06T06:18:15.908" v="49" actId="478"/>
          <ac:picMkLst>
            <pc:docMk/>
            <pc:sldMk cId="1028903536" sldId="293"/>
            <ac:picMk id="2" creationId="{00000000-0000-0000-0000-000000000000}"/>
          </ac:picMkLst>
        </pc:picChg>
        <pc:picChg chg="add del mod">
          <ac:chgData name="Sheetal Jain" userId="51c8f061-299c-44fe-993f-a386b901f7f1" providerId="ADAL" clId="{5CD00868-92C0-4DBC-8546-4822EA09886B}" dt="2020-10-06T06:17:29.423" v="35" actId="22"/>
          <ac:picMkLst>
            <pc:docMk/>
            <pc:sldMk cId="1028903536" sldId="293"/>
            <ac:picMk id="6" creationId="{CD2D53E8-7E51-484A-84D8-C78C89FF016B}"/>
          </ac:picMkLst>
        </pc:picChg>
        <pc:picChg chg="add mod ord modCrop">
          <ac:chgData name="Sheetal Jain" userId="51c8f061-299c-44fe-993f-a386b901f7f1" providerId="ADAL" clId="{5CD00868-92C0-4DBC-8546-4822EA09886B}" dt="2020-10-06T06:34:07.545" v="159" actId="692"/>
          <ac:picMkLst>
            <pc:docMk/>
            <pc:sldMk cId="1028903536" sldId="293"/>
            <ac:picMk id="8" creationId="{7DE23C02-D656-46F2-9053-2978EE6C7E05}"/>
          </ac:picMkLst>
        </pc:picChg>
      </pc:sldChg>
      <pc:sldChg chg="modSp mod">
        <pc:chgData name="Sheetal Jain" userId="51c8f061-299c-44fe-993f-a386b901f7f1" providerId="ADAL" clId="{5CD00868-92C0-4DBC-8546-4822EA09886B}" dt="2020-10-06T08:49:32.723" v="523" actId="1038"/>
        <pc:sldMkLst>
          <pc:docMk/>
          <pc:sldMk cId="2912374024" sldId="294"/>
        </pc:sldMkLst>
        <pc:spChg chg="mod">
          <ac:chgData name="Sheetal Jain" userId="51c8f061-299c-44fe-993f-a386b901f7f1" providerId="ADAL" clId="{5CD00868-92C0-4DBC-8546-4822EA09886B}" dt="2020-10-06T08:23:52.062" v="353" actId="1076"/>
          <ac:spMkLst>
            <pc:docMk/>
            <pc:sldMk cId="2912374024" sldId="294"/>
            <ac:spMk id="10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8:23:57.931" v="357" actId="1037"/>
          <ac:spMkLst>
            <pc:docMk/>
            <pc:sldMk cId="2912374024" sldId="294"/>
            <ac:spMk id="11" creationId="{00000000-0000-0000-0000-000000000000}"/>
          </ac:spMkLst>
        </pc:spChg>
        <pc:graphicFrameChg chg="modGraphic">
          <ac:chgData name="Sheetal Jain" userId="51c8f061-299c-44fe-993f-a386b901f7f1" providerId="ADAL" clId="{5CD00868-92C0-4DBC-8546-4822EA09886B}" dt="2020-10-06T08:24:40.277" v="381" actId="114"/>
          <ac:graphicFrameMkLst>
            <pc:docMk/>
            <pc:sldMk cId="2912374024" sldId="294"/>
            <ac:graphicFrameMk id="6" creationId="{00000000-0000-0000-0000-000000000000}"/>
          </ac:graphicFrameMkLst>
        </pc:graphicFrameChg>
        <pc:cxnChg chg="mod">
          <ac:chgData name="Sheetal Jain" userId="51c8f061-299c-44fe-993f-a386b901f7f1" providerId="ADAL" clId="{5CD00868-92C0-4DBC-8546-4822EA09886B}" dt="2020-10-06T08:49:32.723" v="523" actId="1038"/>
          <ac:cxnSpMkLst>
            <pc:docMk/>
            <pc:sldMk cId="2912374024" sldId="294"/>
            <ac:cxnSpMk id="5" creationId="{00000000-0000-0000-0000-000000000000}"/>
          </ac:cxnSpMkLst>
        </pc:cxnChg>
        <pc:cxnChg chg="mod">
          <ac:chgData name="Sheetal Jain" userId="51c8f061-299c-44fe-993f-a386b901f7f1" providerId="ADAL" clId="{5CD00868-92C0-4DBC-8546-4822EA09886B}" dt="2020-10-06T08:49:29.585" v="520" actId="1038"/>
          <ac:cxnSpMkLst>
            <pc:docMk/>
            <pc:sldMk cId="2912374024" sldId="294"/>
            <ac:cxnSpMk id="13" creationId="{00000000-0000-0000-0000-000000000000}"/>
          </ac:cxnSpMkLst>
        </pc:cxnChg>
      </pc:sldChg>
      <pc:sldChg chg="modSp mod">
        <pc:chgData name="Sheetal Jain" userId="51c8f061-299c-44fe-993f-a386b901f7f1" providerId="ADAL" clId="{5CD00868-92C0-4DBC-8546-4822EA09886B}" dt="2020-10-06T06:45:24.847" v="233" actId="20577"/>
        <pc:sldMkLst>
          <pc:docMk/>
          <pc:sldMk cId="405251125" sldId="295"/>
        </pc:sldMkLst>
        <pc:graphicFrameChg chg="modGraphic">
          <ac:chgData name="Sheetal Jain" userId="51c8f061-299c-44fe-993f-a386b901f7f1" providerId="ADAL" clId="{5CD00868-92C0-4DBC-8546-4822EA09886B}" dt="2020-10-06T06:45:24.847" v="233" actId="20577"/>
          <ac:graphicFrameMkLst>
            <pc:docMk/>
            <pc:sldMk cId="405251125" sldId="295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5CD00868-92C0-4DBC-8546-4822EA09886B}" dt="2020-10-06T08:28:45.567" v="484" actId="20577"/>
        <pc:sldMkLst>
          <pc:docMk/>
          <pc:sldMk cId="1600860994" sldId="297"/>
        </pc:sldMkLst>
        <pc:graphicFrameChg chg="mod modGraphic">
          <ac:chgData name="Sheetal Jain" userId="51c8f061-299c-44fe-993f-a386b901f7f1" providerId="ADAL" clId="{5CD00868-92C0-4DBC-8546-4822EA09886B}" dt="2020-10-06T08:27:04.246" v="437" actId="20577"/>
          <ac:graphicFrameMkLst>
            <pc:docMk/>
            <pc:sldMk cId="1600860994" sldId="297"/>
            <ac:graphicFrameMk id="7" creationId="{00000000-0000-0000-0000-000000000000}"/>
          </ac:graphicFrameMkLst>
        </pc:graphicFrameChg>
        <pc:graphicFrameChg chg="mod modGraphic">
          <ac:chgData name="Sheetal Jain" userId="51c8f061-299c-44fe-993f-a386b901f7f1" providerId="ADAL" clId="{5CD00868-92C0-4DBC-8546-4822EA09886B}" dt="2020-10-06T08:28:45.567" v="484" actId="20577"/>
          <ac:graphicFrameMkLst>
            <pc:docMk/>
            <pc:sldMk cId="1600860994" sldId="297"/>
            <ac:graphicFrameMk id="8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5CD00868-92C0-4DBC-8546-4822EA09886B}" dt="2020-10-06T06:48:02.598" v="279" actId="20577"/>
        <pc:sldMkLst>
          <pc:docMk/>
          <pc:sldMk cId="3929043657" sldId="300"/>
        </pc:sldMkLst>
        <pc:graphicFrameChg chg="modGraphic">
          <ac:chgData name="Sheetal Jain" userId="51c8f061-299c-44fe-993f-a386b901f7f1" providerId="ADAL" clId="{5CD00868-92C0-4DBC-8546-4822EA09886B}" dt="2020-10-06T06:48:02.598" v="279" actId="20577"/>
          <ac:graphicFrameMkLst>
            <pc:docMk/>
            <pc:sldMk cId="3929043657" sldId="300"/>
            <ac:graphicFrameMk id="2" creationId="{00000000-0000-0000-0000-000000000000}"/>
          </ac:graphicFrameMkLst>
        </pc:graphicFrameChg>
      </pc:sldChg>
      <pc:sldChg chg="addSp delSp modSp mod">
        <pc:chgData name="Sheetal Jain" userId="51c8f061-299c-44fe-993f-a386b901f7f1" providerId="ADAL" clId="{5CD00868-92C0-4DBC-8546-4822EA09886B}" dt="2020-10-06T06:41:28.193" v="199" actId="1035"/>
        <pc:sldMkLst>
          <pc:docMk/>
          <pc:sldMk cId="591792663" sldId="305"/>
        </pc:sldMkLst>
        <pc:spChg chg="mod">
          <ac:chgData name="Sheetal Jain" userId="51c8f061-299c-44fe-993f-a386b901f7f1" providerId="ADAL" clId="{5CD00868-92C0-4DBC-8546-4822EA09886B}" dt="2020-10-06T06:41:13.680" v="193" actId="1035"/>
          <ac:spMkLst>
            <pc:docMk/>
            <pc:sldMk cId="591792663" sldId="305"/>
            <ac:spMk id="16" creationId="{00000000-0000-0000-0000-000000000000}"/>
          </ac:spMkLst>
        </pc:spChg>
        <pc:spChg chg="mod">
          <ac:chgData name="Sheetal Jain" userId="51c8f061-299c-44fe-993f-a386b901f7f1" providerId="ADAL" clId="{5CD00868-92C0-4DBC-8546-4822EA09886B}" dt="2020-10-06T06:41:28.193" v="199" actId="1035"/>
          <ac:spMkLst>
            <pc:docMk/>
            <pc:sldMk cId="591792663" sldId="305"/>
            <ac:spMk id="17" creationId="{00000000-0000-0000-0000-000000000000}"/>
          </ac:spMkLst>
        </pc:spChg>
        <pc:picChg chg="del">
          <ac:chgData name="Sheetal Jain" userId="51c8f061-299c-44fe-993f-a386b901f7f1" providerId="ADAL" clId="{5CD00868-92C0-4DBC-8546-4822EA09886B}" dt="2020-10-06T06:40:44.939" v="174" actId="478"/>
          <ac:picMkLst>
            <pc:docMk/>
            <pc:sldMk cId="591792663" sldId="305"/>
            <ac:picMk id="2" creationId="{00000000-0000-0000-0000-000000000000}"/>
          </ac:picMkLst>
        </pc:picChg>
        <pc:picChg chg="add mod ord modCrop">
          <ac:chgData name="Sheetal Jain" userId="51c8f061-299c-44fe-993f-a386b901f7f1" providerId="ADAL" clId="{5CD00868-92C0-4DBC-8546-4822EA09886B}" dt="2020-10-06T06:40:57.390" v="184" actId="1038"/>
          <ac:picMkLst>
            <pc:docMk/>
            <pc:sldMk cId="591792663" sldId="305"/>
            <ac:picMk id="10" creationId="{73A1DB35-A1B4-4F72-BEB5-19CC4D18B8D6}"/>
          </ac:picMkLst>
        </pc:picChg>
      </pc:sldChg>
      <pc:sldChg chg="modSp mod">
        <pc:chgData name="Sheetal Jain" userId="51c8f061-299c-44fe-993f-a386b901f7f1" providerId="ADAL" clId="{5CD00868-92C0-4DBC-8546-4822EA09886B}" dt="2020-10-06T06:49:56.001" v="310" actId="20577"/>
        <pc:sldMkLst>
          <pc:docMk/>
          <pc:sldMk cId="1415916330" sldId="307"/>
        </pc:sldMkLst>
        <pc:graphicFrameChg chg="modGraphic">
          <ac:chgData name="Sheetal Jain" userId="51c8f061-299c-44fe-993f-a386b901f7f1" providerId="ADAL" clId="{5CD00868-92C0-4DBC-8546-4822EA09886B}" dt="2020-10-06T06:49:56.001" v="310" actId="20577"/>
          <ac:graphicFrameMkLst>
            <pc:docMk/>
            <pc:sldMk cId="1415916330" sldId="307"/>
            <ac:graphicFrameMk id="2" creationId="{00000000-0000-0000-0000-000000000000}"/>
          </ac:graphicFrameMkLst>
        </pc:graphicFrameChg>
      </pc:sldChg>
      <pc:sldChg chg="modSp mod">
        <pc:chgData name="Sheetal Jain" userId="51c8f061-299c-44fe-993f-a386b901f7f1" providerId="ADAL" clId="{5CD00868-92C0-4DBC-8546-4822EA09886B}" dt="2020-10-06T06:50:40.982" v="322" actId="20577"/>
        <pc:sldMkLst>
          <pc:docMk/>
          <pc:sldMk cId="2275707129" sldId="308"/>
        </pc:sldMkLst>
        <pc:graphicFrameChg chg="modGraphic">
          <ac:chgData name="Sheetal Jain" userId="51c8f061-299c-44fe-993f-a386b901f7f1" providerId="ADAL" clId="{5CD00868-92C0-4DBC-8546-4822EA09886B}" dt="2020-10-06T06:50:40.982" v="322" actId="20577"/>
          <ac:graphicFrameMkLst>
            <pc:docMk/>
            <pc:sldMk cId="2275707129" sldId="308"/>
            <ac:graphicFrameMk id="2" creationId="{00000000-0000-0000-0000-000000000000}"/>
          </ac:graphicFrameMkLst>
        </pc:graphicFrameChg>
      </pc:sldChg>
      <pc:sldMasterChg chg="modSp mod">
        <pc:chgData name="Sheetal Jain" userId="51c8f061-299c-44fe-993f-a386b901f7f1" providerId="ADAL" clId="{5CD00868-92C0-4DBC-8546-4822EA09886B}" dt="2020-10-06T06:09:36.516" v="1" actId="20577"/>
        <pc:sldMasterMkLst>
          <pc:docMk/>
          <pc:sldMasterMk cId="2769120201" sldId="2147483660"/>
        </pc:sldMasterMkLst>
        <pc:spChg chg="mod">
          <ac:chgData name="Sheetal Jain" userId="51c8f061-299c-44fe-993f-a386b901f7f1" providerId="ADAL" clId="{5CD00868-92C0-4DBC-8546-4822EA09886B}" dt="2020-10-06T06:09:36.516" v="1" actId="20577"/>
          <ac:spMkLst>
            <pc:docMk/>
            <pc:sldMasterMk cId="2769120201" sldId="2147483660"/>
            <ac:spMk id="15" creationId="{00000000-0000-0000-0000-000000000000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72CDD3-5859-43DB-BD75-0C3C30E3DE62}">
      <dgm:prSet phldrT="[Text]" custT="1"/>
      <dgm:spPr>
        <a:solidFill>
          <a:srgbClr val="DFE8F0"/>
        </a:solidFill>
      </dgm:spPr>
      <dgm:t>
        <a:bodyPr/>
        <a:lstStyle/>
        <a:p>
          <a:r>
            <a:rPr lang="en-US" sz="2000" b="1" dirty="0">
              <a:solidFill>
                <a:srgbClr val="294071"/>
              </a:solidFill>
            </a:rPr>
            <a:t>Identify Data Sources for Financial and Manufacturing Information Related to Industry Code</a:t>
          </a:r>
          <a:endParaRPr lang="en-US" sz="2000" dirty="0">
            <a:solidFill>
              <a:srgbClr val="294071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2</a:t>
          </a: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 custT="1"/>
      <dgm:spPr/>
      <dgm:t>
        <a:bodyPr/>
        <a:lstStyle/>
        <a:p>
          <a:r>
            <a:rPr lang="en-US" sz="2000" b="1" dirty="0">
              <a:solidFill>
                <a:srgbClr val="294071"/>
              </a:solidFill>
            </a:rPr>
            <a:t>Select the Industry Code Based on the Supplier’s Business and Product </a:t>
          </a: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3</a:t>
          </a: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en-US" sz="2000" b="1" dirty="0">
              <a:solidFill>
                <a:srgbClr val="294071"/>
              </a:solidFill>
            </a:rPr>
            <a:t>Use Financial and Manufacturing Information to Calculate Ratios for DM, DL, MOH, COGS, PBT, GSA &amp; Other Expenses</a:t>
          </a:r>
          <a:endParaRPr lang="en-US" sz="2000" b="1" dirty="0"/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B4F1B46E-22B2-4721-950C-8704487586DC}">
      <dgm:prSet phldrT="[Text]" custT="1"/>
      <dgm:spPr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n-US" sz="2000" dirty="0"/>
            <a:t>Step 1</a:t>
          </a:r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63A580CE-5140-4AC1-B88E-97938524B8F2}" type="pres">
      <dgm:prSet presAssocID="{00C18FBF-3FF5-4C16-97CF-AF03740D7AB6}" presName="Name0" presStyleCnt="0">
        <dgm:presLayoutVars>
          <dgm:dir/>
          <dgm:animLvl val="lvl"/>
          <dgm:resizeHandles val="exact"/>
        </dgm:presLayoutVars>
      </dgm:prSet>
      <dgm:spPr/>
    </dgm:pt>
    <dgm:pt modelId="{12031DAE-5E2E-4F47-9AF9-0A41C3382A60}" type="pres">
      <dgm:prSet presAssocID="{B4F1B46E-22B2-4721-950C-8704487586DC}" presName="linNode" presStyleCnt="0"/>
      <dgm:spPr/>
    </dgm:pt>
    <dgm:pt modelId="{79B8FC0C-79CB-4C19-8E0D-2B6A33327750}" type="pres">
      <dgm:prSet presAssocID="{B4F1B46E-22B2-4721-950C-8704487586DC}" presName="parentText" presStyleLbl="node1" presStyleIdx="0" presStyleCnt="3" custScaleX="40097">
        <dgm:presLayoutVars>
          <dgm:chMax val="1"/>
          <dgm:bulletEnabled val="1"/>
        </dgm:presLayoutVars>
      </dgm:prSet>
      <dgm:spPr/>
    </dgm:pt>
    <dgm:pt modelId="{11F5BF76-220E-49DB-A754-25CDFEDCFD30}" type="pres">
      <dgm:prSet presAssocID="{B4F1B46E-22B2-4721-950C-8704487586DC}" presName="descendantText" presStyleLbl="alignAccFollowNode1" presStyleIdx="0" presStyleCnt="3" custScaleX="130270">
        <dgm:presLayoutVars>
          <dgm:bulletEnabled val="1"/>
        </dgm:presLayoutVars>
      </dgm:prSet>
      <dgm:spPr/>
    </dgm:pt>
    <dgm:pt modelId="{8247F90F-EBBD-4364-BE30-FF1A4D54BE94}" type="pres">
      <dgm:prSet presAssocID="{A7E2530A-34E2-4E9F-BC78-8920BA140C41}" presName="sp" presStyleCnt="0"/>
      <dgm:spPr/>
    </dgm:pt>
    <dgm:pt modelId="{977B95BB-1DE7-40D3-A333-5E40B1479482}" type="pres">
      <dgm:prSet presAssocID="{F2881FB1-6580-4F21-A283-BFAA6F91D5D2}" presName="linNode" presStyleCnt="0"/>
      <dgm:spPr/>
    </dgm:pt>
    <dgm:pt modelId="{61BA391A-C1A3-4C26-9905-BCC679A8D46D}" type="pres">
      <dgm:prSet presAssocID="{F2881FB1-6580-4F21-A283-BFAA6F91D5D2}" presName="parentText" presStyleLbl="node1" presStyleIdx="1" presStyleCnt="3" custScaleX="40097">
        <dgm:presLayoutVars>
          <dgm:chMax val="1"/>
          <dgm:bulletEnabled val="1"/>
        </dgm:presLayoutVars>
      </dgm:prSet>
      <dgm:spPr/>
    </dgm:pt>
    <dgm:pt modelId="{7DFE7FB1-56C2-4FE8-977E-803EFEB20831}" type="pres">
      <dgm:prSet presAssocID="{F2881FB1-6580-4F21-A283-BFAA6F91D5D2}" presName="descendantText" presStyleLbl="alignAccFollowNode1" presStyleIdx="1" presStyleCnt="3" custScaleX="130270">
        <dgm:presLayoutVars>
          <dgm:bulletEnabled val="1"/>
        </dgm:presLayoutVars>
      </dgm:prSet>
      <dgm:spPr/>
    </dgm:pt>
    <dgm:pt modelId="{E7C6123D-2FF3-4C04-94B4-09E92A2D906D}" type="pres">
      <dgm:prSet presAssocID="{A5ABDC17-7AB5-4F0E-992A-F9343F5D74EB}" presName="sp" presStyleCnt="0"/>
      <dgm:spPr/>
    </dgm:pt>
    <dgm:pt modelId="{EEEF210A-895F-4647-8AD9-D8AA3E7F08D7}" type="pres">
      <dgm:prSet presAssocID="{6352CA33-6755-44BE-808F-400DA4CF80A7}" presName="linNode" presStyleCnt="0"/>
      <dgm:spPr/>
    </dgm:pt>
    <dgm:pt modelId="{EA80A3C2-62BE-4159-AEC0-45C90F1FC31D}" type="pres">
      <dgm:prSet presAssocID="{6352CA33-6755-44BE-808F-400DA4CF80A7}" presName="parentText" presStyleLbl="node1" presStyleIdx="2" presStyleCnt="3" custScaleX="40097">
        <dgm:presLayoutVars>
          <dgm:chMax val="1"/>
          <dgm:bulletEnabled val="1"/>
        </dgm:presLayoutVars>
      </dgm:prSet>
      <dgm:spPr/>
    </dgm:pt>
    <dgm:pt modelId="{A60520D8-37DB-4FB8-BD82-6A2EB5B7DB22}" type="pres">
      <dgm:prSet presAssocID="{6352CA33-6755-44BE-808F-400DA4CF80A7}" presName="descendantText" presStyleLbl="alignAccFollowNode1" presStyleIdx="2" presStyleCnt="3" custScaleX="130270">
        <dgm:presLayoutVars>
          <dgm:bulletEnabled val="1"/>
        </dgm:presLayoutVars>
      </dgm:prSet>
      <dgm:spPr/>
    </dgm:pt>
  </dgm:ptLst>
  <dgm:cxnLst>
    <dgm:cxn modelId="{9E41170A-4A8E-41CB-9AB8-2CACD21F91FC}" type="presOf" srcId="{D5197DDB-D5D2-499F-B255-CF7BB5AE2B43}" destId="{7DFE7FB1-56C2-4FE8-977E-803EFEB20831}" srcOrd="0" destOrd="0" presId="urn:microsoft.com/office/officeart/2005/8/layout/vList5"/>
    <dgm:cxn modelId="{5A1C590F-FB16-4646-923A-1E3769AA1DF2}" type="presOf" srcId="{F2881FB1-6580-4F21-A283-BFAA6F91D5D2}" destId="{61BA391A-C1A3-4C26-9905-BCC679A8D46D}" srcOrd="0" destOrd="0" presId="urn:microsoft.com/office/officeart/2005/8/layout/vList5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8EF6864-DAAD-44C0-BF6C-BA01484DB032}" type="presOf" srcId="{6352CA33-6755-44BE-808F-400DA4CF80A7}" destId="{EA80A3C2-62BE-4159-AEC0-45C90F1FC31D}" srcOrd="0" destOrd="0" presId="urn:microsoft.com/office/officeart/2005/8/layout/vList5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6BBCD74-A16E-4795-B58C-E95039D41689}" type="presOf" srcId="{9614A323-64B1-4077-A841-022051EC749A}" destId="{A60520D8-37DB-4FB8-BD82-6A2EB5B7DB22}" srcOrd="0" destOrd="0" presId="urn:microsoft.com/office/officeart/2005/8/layout/vList5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054DDAE7-5877-463A-BD94-B8950D85A1C2}" type="presOf" srcId="{9D72CDD3-5859-43DB-BD75-0C3C30E3DE62}" destId="{11F5BF76-220E-49DB-A754-25CDFEDCFD30}" srcOrd="0" destOrd="0" presId="urn:microsoft.com/office/officeart/2005/8/layout/vList5"/>
    <dgm:cxn modelId="{37CEACF9-2D69-4574-9DA5-382F07DB174F}" type="presOf" srcId="{00C18FBF-3FF5-4C16-97CF-AF03740D7AB6}" destId="{63A580CE-5140-4AC1-B88E-97938524B8F2}" srcOrd="0" destOrd="0" presId="urn:microsoft.com/office/officeart/2005/8/layout/vList5"/>
    <dgm:cxn modelId="{5FA75BFE-D0D9-4D97-8471-1A291092E650}" type="presOf" srcId="{B4F1B46E-22B2-4721-950C-8704487586DC}" destId="{79B8FC0C-79CB-4C19-8E0D-2B6A33327750}" srcOrd="0" destOrd="0" presId="urn:microsoft.com/office/officeart/2005/8/layout/vList5"/>
    <dgm:cxn modelId="{ABE5054C-9BB5-458C-8C63-D36C64A33B7A}" type="presParOf" srcId="{63A580CE-5140-4AC1-B88E-97938524B8F2}" destId="{12031DAE-5E2E-4F47-9AF9-0A41C3382A60}" srcOrd="0" destOrd="0" presId="urn:microsoft.com/office/officeart/2005/8/layout/vList5"/>
    <dgm:cxn modelId="{A321A6CA-1FEE-4E3C-B090-3D3D3D9AF46E}" type="presParOf" srcId="{12031DAE-5E2E-4F47-9AF9-0A41C3382A60}" destId="{79B8FC0C-79CB-4C19-8E0D-2B6A33327750}" srcOrd="0" destOrd="0" presId="urn:microsoft.com/office/officeart/2005/8/layout/vList5"/>
    <dgm:cxn modelId="{9DE2D391-8F06-4567-9F32-795A0028EE89}" type="presParOf" srcId="{12031DAE-5E2E-4F47-9AF9-0A41C3382A60}" destId="{11F5BF76-220E-49DB-A754-25CDFEDCFD30}" srcOrd="1" destOrd="0" presId="urn:microsoft.com/office/officeart/2005/8/layout/vList5"/>
    <dgm:cxn modelId="{9F16175D-824E-4BC7-8575-91EA75BF2BED}" type="presParOf" srcId="{63A580CE-5140-4AC1-B88E-97938524B8F2}" destId="{8247F90F-EBBD-4364-BE30-FF1A4D54BE94}" srcOrd="1" destOrd="0" presId="urn:microsoft.com/office/officeart/2005/8/layout/vList5"/>
    <dgm:cxn modelId="{BC64ABF9-B2B3-4EA6-BCB8-BE13FB7492D6}" type="presParOf" srcId="{63A580CE-5140-4AC1-B88E-97938524B8F2}" destId="{977B95BB-1DE7-40D3-A333-5E40B1479482}" srcOrd="2" destOrd="0" presId="urn:microsoft.com/office/officeart/2005/8/layout/vList5"/>
    <dgm:cxn modelId="{2BF3B2EE-FB9E-459E-8236-6E106AEB0E3E}" type="presParOf" srcId="{977B95BB-1DE7-40D3-A333-5E40B1479482}" destId="{61BA391A-C1A3-4C26-9905-BCC679A8D46D}" srcOrd="0" destOrd="0" presId="urn:microsoft.com/office/officeart/2005/8/layout/vList5"/>
    <dgm:cxn modelId="{53A4D96E-F798-4F73-BB70-665490D2DB9B}" type="presParOf" srcId="{977B95BB-1DE7-40D3-A333-5E40B1479482}" destId="{7DFE7FB1-56C2-4FE8-977E-803EFEB20831}" srcOrd="1" destOrd="0" presId="urn:microsoft.com/office/officeart/2005/8/layout/vList5"/>
    <dgm:cxn modelId="{AF1DB184-3A99-42CF-BAC5-31BC98BE241F}" type="presParOf" srcId="{63A580CE-5140-4AC1-B88E-97938524B8F2}" destId="{E7C6123D-2FF3-4C04-94B4-09E92A2D906D}" srcOrd="3" destOrd="0" presId="urn:microsoft.com/office/officeart/2005/8/layout/vList5"/>
    <dgm:cxn modelId="{D5DA523F-E411-4B77-974A-15990A4D9B2B}" type="presParOf" srcId="{63A580CE-5140-4AC1-B88E-97938524B8F2}" destId="{EEEF210A-895F-4647-8AD9-D8AA3E7F08D7}" srcOrd="4" destOrd="0" presId="urn:microsoft.com/office/officeart/2005/8/layout/vList5"/>
    <dgm:cxn modelId="{61EEAFD7-F817-413F-A9FC-27E38F1A8902}" type="presParOf" srcId="{EEEF210A-895F-4647-8AD9-D8AA3E7F08D7}" destId="{EA80A3C2-62BE-4159-AEC0-45C90F1FC31D}" srcOrd="0" destOrd="0" presId="urn:microsoft.com/office/officeart/2005/8/layout/vList5"/>
    <dgm:cxn modelId="{C9458339-FA3E-48BE-A4EF-F0B2BF5D38E0}" type="presParOf" srcId="{EEEF210A-895F-4647-8AD9-D8AA3E7F08D7}" destId="{A60520D8-37DB-4FB8-BD82-6A2EB5B7DB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5BF76-220E-49DB-A754-25CDFEDCFD30}">
      <dsp:nvSpPr>
        <dsp:cNvPr id="0" name=""/>
        <dsp:cNvSpPr/>
      </dsp:nvSpPr>
      <dsp:spPr>
        <a:xfrm rot="5400000">
          <a:off x="5230289" y="-3512273"/>
          <a:ext cx="1135929" cy="8448761"/>
        </a:xfrm>
        <a:prstGeom prst="round2SameRect">
          <a:avLst/>
        </a:prstGeom>
        <a:solidFill>
          <a:srgbClr val="DFE8F0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</a:rPr>
            <a:t>Identify Data Sources for Financial and Manufacturing Information Related to Industry Code</a:t>
          </a:r>
          <a:endParaRPr lang="en-US" sz="2000" kern="1200" dirty="0">
            <a:solidFill>
              <a:srgbClr val="294071"/>
            </a:solidFill>
          </a:endParaRPr>
        </a:p>
      </dsp:txBody>
      <dsp:txXfrm rot="-5400000">
        <a:off x="1573874" y="199593"/>
        <a:ext cx="8393310" cy="1025027"/>
      </dsp:txXfrm>
    </dsp:sp>
    <dsp:sp modelId="{79B8FC0C-79CB-4C19-8E0D-2B6A33327750}">
      <dsp:nvSpPr>
        <dsp:cNvPr id="0" name=""/>
        <dsp:cNvSpPr/>
      </dsp:nvSpPr>
      <dsp:spPr>
        <a:xfrm>
          <a:off x="111079" y="2151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1</a:t>
          </a:r>
        </a:p>
      </dsp:txBody>
      <dsp:txXfrm>
        <a:off x="180393" y="71465"/>
        <a:ext cx="1324165" cy="1281283"/>
      </dsp:txXfrm>
    </dsp:sp>
    <dsp:sp modelId="{7DFE7FB1-56C2-4FE8-977E-803EFEB20831}">
      <dsp:nvSpPr>
        <dsp:cNvPr id="0" name=""/>
        <dsp:cNvSpPr/>
      </dsp:nvSpPr>
      <dsp:spPr>
        <a:xfrm rot="5400000">
          <a:off x="5230289" y="-2021366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</a:rPr>
            <a:t>Select the Industry Code Based on the Supplier’s Business and Product </a:t>
          </a:r>
        </a:p>
      </dsp:txBody>
      <dsp:txXfrm rot="-5400000">
        <a:off x="1573874" y="1690500"/>
        <a:ext cx="8393310" cy="1025027"/>
      </dsp:txXfrm>
    </dsp:sp>
    <dsp:sp modelId="{61BA391A-C1A3-4C26-9905-BCC679A8D46D}">
      <dsp:nvSpPr>
        <dsp:cNvPr id="0" name=""/>
        <dsp:cNvSpPr/>
      </dsp:nvSpPr>
      <dsp:spPr>
        <a:xfrm>
          <a:off x="111079" y="1493058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2</a:t>
          </a:r>
        </a:p>
      </dsp:txBody>
      <dsp:txXfrm>
        <a:off x="180393" y="1562372"/>
        <a:ext cx="1324165" cy="1281283"/>
      </dsp:txXfrm>
    </dsp:sp>
    <dsp:sp modelId="{A60520D8-37DB-4FB8-BD82-6A2EB5B7DB22}">
      <dsp:nvSpPr>
        <dsp:cNvPr id="0" name=""/>
        <dsp:cNvSpPr/>
      </dsp:nvSpPr>
      <dsp:spPr>
        <a:xfrm rot="5400000">
          <a:off x="5230289" y="-530459"/>
          <a:ext cx="1135929" cy="84487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294071"/>
              </a:solidFill>
            </a:rPr>
            <a:t>Use Financial and Manufacturing Information to Calculate Ratios for DM, DL, MOH, COGS, PBT, GSA &amp; Other Expenses</a:t>
          </a:r>
          <a:endParaRPr lang="en-US" sz="2000" b="1" kern="1200" dirty="0"/>
        </a:p>
      </dsp:txBody>
      <dsp:txXfrm rot="-5400000">
        <a:off x="1573874" y="3181407"/>
        <a:ext cx="8393310" cy="1025027"/>
      </dsp:txXfrm>
    </dsp:sp>
    <dsp:sp modelId="{EA80A3C2-62BE-4159-AEC0-45C90F1FC31D}">
      <dsp:nvSpPr>
        <dsp:cNvPr id="0" name=""/>
        <dsp:cNvSpPr/>
      </dsp:nvSpPr>
      <dsp:spPr>
        <a:xfrm>
          <a:off x="111079" y="2983965"/>
          <a:ext cx="1462793" cy="1419911"/>
        </a:xfrm>
        <a:prstGeom prst="roundRect">
          <a:avLst/>
        </a:prstGeom>
        <a:gradFill flip="none" rotWithShape="0">
          <a:gsLst>
            <a:gs pos="0">
              <a:srgbClr val="294F6E">
                <a:shade val="30000"/>
                <a:satMod val="115000"/>
              </a:srgbClr>
            </a:gs>
            <a:gs pos="50000">
              <a:srgbClr val="294F6E">
                <a:shade val="67500"/>
                <a:satMod val="115000"/>
              </a:srgbClr>
            </a:gs>
            <a:gs pos="100000">
              <a:srgbClr val="294F6E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Step 3</a:t>
          </a:r>
        </a:p>
      </dsp:txBody>
      <dsp:txXfrm>
        <a:off x="180393" y="3053279"/>
        <a:ext cx="1324165" cy="12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4477-4A35-44A5-BA0E-DE2BD67E47EC}" type="datetimeFigureOut">
              <a:rPr lang="en-IN" smtClean="0"/>
              <a:t>03-02-2021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0908-C254-4E0E-9319-4E377DCC3B3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847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85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532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11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F0908-C254-4E0E-9319-4E377DCC3B33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611345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45118" y="1752602"/>
            <a:ext cx="10711339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45118" y="3611607"/>
            <a:ext cx="10711339" cy="119970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325605" y="4953000"/>
            <a:ext cx="10275971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846" y="5237744"/>
            <a:ext cx="12552730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12601575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F314D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rnd" cmpd="thickThin" algn="ctr">
            <a:solidFill>
              <a:srgbClr val="0F314D"/>
            </a:solidFill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8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24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39" y="1219201"/>
            <a:ext cx="11341418" cy="4525963"/>
          </a:xfrm>
        </p:spPr>
        <p:txBody>
          <a:bodyPr>
            <a:normAutofit/>
          </a:bodyPr>
          <a:lstStyle>
            <a:lvl1pPr>
              <a:buSzPct val="100000"/>
              <a:buFont typeface="Wingdings" pitchFamily="2" charset="2"/>
              <a:buChar char="§"/>
              <a:defRPr sz="1800"/>
            </a:lvl1pPr>
            <a:lvl2pPr marL="736092" indent="-342900">
              <a:buSzPct val="100000"/>
              <a:buFont typeface="Wingdings" pitchFamily="2" charset="2"/>
              <a:buChar char="§"/>
              <a:defRPr sz="1800"/>
            </a:lvl2pPr>
            <a:lvl3pPr marL="973836" indent="-342900"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buSzPct val="100000"/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§"/>
              <a:defRPr sz="14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876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7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8936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rgbClr val="00BC5E"/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5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524" y="1059712"/>
            <a:ext cx="10711339" cy="1828800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000" b="1" cap="none" baseline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defRPr>
            </a:lvl1pPr>
            <a:extLst/>
          </a:lstStyle>
          <a:p>
            <a:r>
              <a:rPr kumimoji="0" lang="en-US" dirty="0"/>
              <a:t>Chapter 1 – Country Overview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 rot="21423977">
            <a:off x="80023" y="3687872"/>
            <a:ext cx="5009005" cy="2362200"/>
            <a:chOff x="-1" y="3429000"/>
            <a:chExt cx="3634652" cy="2362200"/>
          </a:xfrm>
          <a:scene3d>
            <a:camera prst="isometricTopUp">
              <a:rot lat="19800000" lon="21000000" rev="0"/>
            </a:camera>
            <a:lightRig rig="threePt" dir="t"/>
          </a:scene3d>
        </p:grpSpPr>
        <p:sp>
          <p:nvSpPr>
            <p:cNvPr id="5" name="Rounded Rectangle 4"/>
            <p:cNvSpPr/>
            <p:nvPr userDrawn="1"/>
          </p:nvSpPr>
          <p:spPr>
            <a:xfrm>
              <a:off x="95252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{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[</a:t>
              </a:r>
            </a:p>
          </p:txBody>
        </p:sp>
        <p:sp>
          <p:nvSpPr>
            <p:cNvPr id="12" name="Rounded Rectangle 11"/>
            <p:cNvSpPr/>
            <p:nvPr userDrawn="1"/>
          </p:nvSpPr>
          <p:spPr>
            <a:xfrm>
              <a:off x="1012800" y="344805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}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]</a:t>
              </a:r>
            </a:p>
          </p:txBody>
        </p:sp>
        <p:sp>
          <p:nvSpPr>
            <p:cNvPr id="13" name="Rounded Rectangle 12"/>
            <p:cNvSpPr/>
            <p:nvPr userDrawn="1"/>
          </p:nvSpPr>
          <p:spPr>
            <a:xfrm>
              <a:off x="1958923" y="3429000"/>
              <a:ext cx="755703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|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\</a:t>
              </a:r>
            </a:p>
          </p:txBody>
        </p:sp>
        <p:sp>
          <p:nvSpPr>
            <p:cNvPr id="14" name="Rounded Rectangle 13"/>
            <p:cNvSpPr/>
            <p:nvPr userDrawn="1"/>
          </p:nvSpPr>
          <p:spPr>
            <a:xfrm>
              <a:off x="2911126" y="34290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End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Break</a:t>
              </a:r>
            </a:p>
          </p:txBody>
        </p:sp>
        <p:sp>
          <p:nvSpPr>
            <p:cNvPr id="15" name="Rounded Rectangle 14"/>
            <p:cNvSpPr/>
            <p:nvPr userDrawn="1"/>
          </p:nvSpPr>
          <p:spPr>
            <a:xfrm>
              <a:off x="2905126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PgUp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ScrLk</a:t>
              </a:r>
            </a:p>
          </p:txBody>
        </p:sp>
        <p:sp>
          <p:nvSpPr>
            <p:cNvPr id="16" name="Rounded Rectangle 15"/>
            <p:cNvSpPr/>
            <p:nvPr userDrawn="1"/>
          </p:nvSpPr>
          <p:spPr>
            <a:xfrm>
              <a:off x="2914651" y="51054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prstClr val="white"/>
                  </a:solidFill>
                </a:rPr>
                <a:t>PgDn</a:t>
              </a:r>
            </a:p>
            <a:p>
              <a:pPr algn="ctr"/>
              <a:r>
                <a:rPr lang="en-IN" sz="1200" b="1" dirty="0">
                  <a:solidFill>
                    <a:srgbClr val="DD8047">
                      <a:lumMod val="75000"/>
                    </a:srgbClr>
                  </a:solidFill>
                </a:rPr>
                <a:t>Insert</a:t>
              </a:r>
            </a:p>
          </p:txBody>
        </p:sp>
        <p:sp>
          <p:nvSpPr>
            <p:cNvPr id="17" name="Rounded Rectangle 16"/>
            <p:cNvSpPr/>
            <p:nvPr userDrawn="1"/>
          </p:nvSpPr>
          <p:spPr>
            <a:xfrm>
              <a:off x="1954726" y="5105400"/>
              <a:ext cx="792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IN" sz="12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ounded Rectangle 17"/>
            <p:cNvSpPr/>
            <p:nvPr userDrawn="1"/>
          </p:nvSpPr>
          <p:spPr>
            <a:xfrm>
              <a:off x="489502" y="5105400"/>
              <a:ext cx="1275524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b="1" dirty="0">
                  <a:solidFill>
                    <a:prstClr val="white"/>
                  </a:solidFill>
                </a:rPr>
                <a:t>Shift</a:t>
              </a:r>
            </a:p>
          </p:txBody>
        </p:sp>
        <p:sp>
          <p:nvSpPr>
            <p:cNvPr id="19" name="Rounded Rectangle 18"/>
            <p:cNvSpPr/>
            <p:nvPr userDrawn="1"/>
          </p:nvSpPr>
          <p:spPr>
            <a:xfrm>
              <a:off x="-1" y="5105398"/>
              <a:ext cx="310425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 userDrawn="1"/>
          </p:nvSpPr>
          <p:spPr>
            <a:xfrm>
              <a:off x="1180520" y="4267198"/>
              <a:ext cx="1543384" cy="6858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600" b="1" dirty="0">
                  <a:solidFill>
                    <a:srgbClr val="EBDDC3">
                      <a:lumMod val="75000"/>
                    </a:srgbClr>
                  </a:solidFill>
                </a:rPr>
                <a:t>               </a:t>
              </a:r>
              <a:r>
                <a:rPr lang="en-IN" sz="1600" b="1" dirty="0">
                  <a:solidFill>
                    <a:prstClr val="white"/>
                  </a:solidFill>
                </a:rPr>
                <a:t>Cost Management</a:t>
              </a:r>
            </a:p>
          </p:txBody>
        </p:sp>
        <p:sp>
          <p:nvSpPr>
            <p:cNvPr id="21" name="Rounded Rectangle 20"/>
            <p:cNvSpPr/>
            <p:nvPr userDrawn="1"/>
          </p:nvSpPr>
          <p:spPr>
            <a:xfrm>
              <a:off x="270600" y="4267200"/>
              <a:ext cx="720000" cy="6858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p3d contourW="1000" prstMaterial="flat">
              <a:bevelT w="95250" h="101600"/>
              <a:contourClr>
                <a:schemeClr val="accent6">
                  <a:satMod val="300000"/>
                </a:schemeClr>
              </a:contourClr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“</a:t>
              </a:r>
            </a:p>
            <a:p>
              <a:pPr algn="ctr">
                <a:spcAft>
                  <a:spcPts val="600"/>
                </a:spcAft>
              </a:pPr>
              <a:r>
                <a:rPr lang="en-IN" sz="1200" b="1" dirty="0">
                  <a:solidFill>
                    <a:prstClr val="white"/>
                  </a:solidFill>
                </a:rPr>
                <a:t>‘</a:t>
              </a:r>
            </a:p>
          </p:txBody>
        </p:sp>
        <p:sp>
          <p:nvSpPr>
            <p:cNvPr id="6" name="Flowchart: Extract 5"/>
            <p:cNvSpPr/>
            <p:nvPr userDrawn="1"/>
          </p:nvSpPr>
          <p:spPr>
            <a:xfrm>
              <a:off x="2251047" y="5381625"/>
              <a:ext cx="177828" cy="190500"/>
            </a:xfrm>
            <a:prstGeom prst="flowChartExtra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pic>
          <p:nvPicPr>
            <p:cNvPr id="1036" name="Picture 12" descr="C:\Users\gitika\AppData\Local\Microsoft\Windows\INetCache\IE\M1A4HYUP\money-bag[1].pn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t="8066" r="13581" b="3551"/>
            <a:stretch/>
          </p:blipFill>
          <p:spPr bwMode="auto">
            <a:xfrm>
              <a:off x="1562650" y="4270029"/>
              <a:ext cx="360000" cy="407046"/>
            </a:xfrm>
            <a:prstGeom prst="rect">
              <a:avLst/>
            </a:prstGeom>
            <a:noFill/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05800" y="2931712"/>
            <a:ext cx="5300976" cy="2097488"/>
          </a:xfrm>
        </p:spPr>
        <p:txBody>
          <a:bodyPr lIns="91440" rIns="91440" anchor="t">
            <a:normAutofit/>
          </a:bodyPr>
          <a:lstStyle>
            <a:lvl1pPr marL="0" indent="0" algn="l">
              <a:buNone/>
              <a:defRPr sz="2400" b="1" baseline="0">
                <a:solidFill>
                  <a:srgbClr val="0070C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Subtitle 1</a:t>
            </a:r>
          </a:p>
          <a:p>
            <a:pPr lvl="0" eaLnBrk="1" latinLnBrk="0" hangingPunct="1"/>
            <a:r>
              <a:rPr kumimoji="0" lang="en-US" dirty="0"/>
              <a:t>Subtitle 2</a:t>
            </a:r>
          </a:p>
          <a:p>
            <a:pPr lvl="0" eaLnBrk="1" latinLnBrk="0" hangingPunct="1"/>
            <a:r>
              <a:rPr kumimoji="0" lang="en-US" dirty="0"/>
              <a:t>Subtitle 3</a:t>
            </a:r>
          </a:p>
          <a:p>
            <a:pPr lvl="0" eaLnBrk="1" latinLnBrk="0" hangingPunct="1"/>
            <a:r>
              <a:rPr kumimoji="0" lang="en-US" dirty="0"/>
              <a:t>Subtitle 4</a:t>
            </a:r>
          </a:p>
          <a:p>
            <a:pPr lvl="0" eaLnBrk="1" latinLnBrk="0" hangingPunct="1"/>
            <a:endParaRPr kumimoji="0" lang="en-US" dirty="0"/>
          </a:p>
        </p:txBody>
      </p:sp>
      <p:sp>
        <p:nvSpPr>
          <p:cNvPr id="23" name="Chevron 22"/>
          <p:cNvSpPr/>
          <p:nvPr userDrawn="1"/>
        </p:nvSpPr>
        <p:spPr>
          <a:xfrm>
            <a:off x="5943743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Chevron 23"/>
          <p:cNvSpPr/>
          <p:nvPr userDrawn="1"/>
        </p:nvSpPr>
        <p:spPr>
          <a:xfrm>
            <a:off x="5686838" y="3005472"/>
            <a:ext cx="252032" cy="228600"/>
          </a:xfrm>
          <a:prstGeom prst="chevron">
            <a:avLst>
              <a:gd name="adj" fmla="val 50000"/>
            </a:avLst>
          </a:prstGeom>
          <a:solidFill>
            <a:srgbClr val="C61829"/>
          </a:solidFill>
          <a:ln w="31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039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88" y="1481329"/>
            <a:ext cx="5655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2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407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9224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315039" y="349372"/>
            <a:ext cx="11341418" cy="52045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23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" y="6248400"/>
            <a:ext cx="731153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-31762" y="644399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prstClr val="white"/>
                </a:solidFill>
              </a:rPr>
              <a:t>© 2021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30079" y="1570037"/>
            <a:ext cx="1134141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0603" y="6477001"/>
            <a:ext cx="7140893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extLst/>
          </a:lstStyle>
          <a:p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92499" y="6569076"/>
            <a:ext cx="71408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94A71"/>
                </a:solidFill>
              </a:defRPr>
            </a:lvl1pPr>
            <a:extLst/>
          </a:lstStyle>
          <a:p>
            <a:fld id="{2270E5E6-B1A9-445C-96C2-E201F479BAEE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14400"/>
            <a:ext cx="12601575" cy="45720"/>
          </a:xfrm>
          <a:prstGeom prst="rect">
            <a:avLst/>
          </a:prstGeom>
          <a:gradFill>
            <a:gsLst>
              <a:gs pos="29000">
                <a:srgbClr val="294071"/>
              </a:gs>
              <a:gs pos="52000">
                <a:schemeClr val="accent1">
                  <a:lumMod val="60000"/>
                  <a:lumOff val="40000"/>
                </a:schemeClr>
              </a:gs>
              <a:gs pos="40000">
                <a:schemeClr val="tx2">
                  <a:lumMod val="60000"/>
                  <a:lumOff val="40000"/>
                </a:schemeClr>
              </a:gs>
              <a:gs pos="92000">
                <a:srgbClr val="29407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2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29407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§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1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1"/>
        </a:buClr>
        <a:buSzPct val="90000"/>
        <a:buFont typeface="Wingdings" pitchFamily="2" charset="2"/>
        <a:buChar char="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" pitchFamily="2" charset="2"/>
        <a:buChar char="§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icrodata.gov.in/nada43/index.php/home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data.gov.in/nada43/index.php/ho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build an Industry Cost Profile (ICP) for a product in India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</a:t>
            </a:fld>
            <a:endParaRPr lang="en-IN" dirty="0"/>
          </a:p>
        </p:txBody>
      </p:sp>
      <p:graphicFrame>
        <p:nvGraphicFramePr>
          <p:cNvPr id="6" name="Content Placeholder 3" descr="Stacke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077449"/>
              </p:ext>
            </p:extLst>
          </p:nvPr>
        </p:nvGraphicFramePr>
        <p:xfrm>
          <a:off x="1347787" y="1447800"/>
          <a:ext cx="10133714" cy="440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621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Steps: 6</a:t>
            </a:r>
          </a:p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Calculate MOH by deduction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Calculate MOH ratio as a percentage of Total Sales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6110" y="2209800"/>
            <a:ext cx="471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6</a:t>
            </a:r>
            <a:r>
              <a:rPr lang="en-US" sz="2800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b="0" cap="none" spc="0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56188"/>
              </p:ext>
            </p:extLst>
          </p:nvPr>
        </p:nvGraphicFramePr>
        <p:xfrm>
          <a:off x="4167187" y="1905000"/>
          <a:ext cx="6261100" cy="3312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rgbClr val="294071"/>
                          </a:solidFill>
                        </a:rPr>
                        <a:t>18. Total Inputs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5423098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kumimoji="0" lang="en-US" sz="1800" i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r>
                        <a:rPr lang="en-US" sz="1800" i="1" dirty="0">
                          <a:solidFill>
                            <a:srgbClr val="294071"/>
                          </a:solidFill>
                        </a:rPr>
                        <a:t> 20. Depreciation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294071"/>
                          </a:solidFill>
                        </a:rPr>
                        <a:t>178697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294071"/>
                          </a:solidFill>
                        </a:rPr>
                        <a:t>   </a:t>
                      </a:r>
                      <a:r>
                        <a:rPr lang="en-US" sz="1800" i="1" dirty="0">
                          <a:solidFill>
                            <a:srgbClr val="294071"/>
                          </a:solidFill>
                        </a:rPr>
                        <a:t>less</a:t>
                      </a:r>
                      <a:r>
                        <a:rPr lang="en-US" sz="1800" baseline="0" dirty="0">
                          <a:solidFill>
                            <a:srgbClr val="294071"/>
                          </a:solidFill>
                        </a:rPr>
                        <a:t> </a:t>
                      </a:r>
                      <a:r>
                        <a:rPr lang="en-US" sz="1800" i="1" baseline="0" dirty="0">
                          <a:solidFill>
                            <a:srgbClr val="294071"/>
                          </a:solidFill>
                        </a:rPr>
                        <a:t>17. Materials Consumed</a:t>
                      </a:r>
                      <a:endParaRPr lang="en-US" sz="1800" i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4078692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8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8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1523103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800" b="0" i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800" b="0" i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1523103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Total Output </a:t>
                      </a:r>
                      <a:r>
                        <a:rPr lang="en-US" sz="1800" i="1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(Total Sales)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6834763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800" b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8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22.28%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319587" y="328054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14337" y="2895600"/>
            <a:ext cx="2476500" cy="11430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tx1"/>
                </a:solidFill>
              </a:rPr>
              <a:t>MOH = Total Inputs + Depreciation – Materials Consumed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19587" y="4572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inus 18"/>
          <p:cNvSpPr/>
          <p:nvPr/>
        </p:nvSpPr>
        <p:spPr>
          <a:xfrm>
            <a:off x="9043987" y="3124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7" y="43434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Plus 28"/>
          <p:cNvSpPr/>
          <p:nvPr/>
        </p:nvSpPr>
        <p:spPr>
          <a:xfrm>
            <a:off x="9005887" y="2743200"/>
            <a:ext cx="190500" cy="144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0" name="Group 29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1" name="Rounded Rectangle 30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9043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76400"/>
            <a:ext cx="6400800" cy="39624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Steps: 7 - 8</a:t>
            </a:r>
          </a:p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7. Calculate COGS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8.  Calculate PBT ratio as a percentage of Total Sales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300" y="21844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7.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38936"/>
              </p:ext>
            </p:extLst>
          </p:nvPr>
        </p:nvGraphicFramePr>
        <p:xfrm>
          <a:off x="4167187" y="1905000"/>
          <a:ext cx="6261100" cy="3312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Material (DM)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59.68%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4.29%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294071"/>
                          </a:solidFill>
                        </a:rPr>
                        <a:t>Manufacturing</a:t>
                      </a:r>
                      <a:r>
                        <a:rPr lang="en-US" sz="1800" b="0" i="1" baseline="0" dirty="0">
                          <a:solidFill>
                            <a:srgbClr val="294071"/>
                          </a:solidFill>
                        </a:rPr>
                        <a:t> Overhead (MOH)</a:t>
                      </a:r>
                      <a:endParaRPr lang="en-US" sz="1800" b="0" i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22.28%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Cost Of Goods Sold </a:t>
                      </a:r>
                      <a:r>
                        <a:rPr lang="en-US" sz="1800" b="1" baseline="0" dirty="0">
                          <a:solidFill>
                            <a:srgbClr val="294071"/>
                          </a:solidFill>
                        </a:rPr>
                        <a:t>(COGS)</a:t>
                      </a:r>
                      <a:endParaRPr lang="en-US" sz="18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 Profits</a:t>
                      </a:r>
                      <a:endParaRPr kumimoji="0" lang="en-US" sz="1800" i="1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431972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Total Output </a:t>
                      </a:r>
                      <a:r>
                        <a:rPr lang="en-US" sz="1800" i="1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(Total Sales)</a:t>
                      </a:r>
                      <a:endParaRPr kumimoji="0" lang="en-US" sz="1800" i="1" u="none" strike="noStrike" kern="1200" baseline="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6834763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294071"/>
                          </a:solidFill>
                        </a:rPr>
                        <a:t>Profit</a:t>
                      </a:r>
                      <a:r>
                        <a:rPr lang="en-US" sz="1800" b="1" baseline="0" dirty="0">
                          <a:solidFill>
                            <a:srgbClr val="294071"/>
                          </a:solidFill>
                        </a:rPr>
                        <a:t> Before Tax (PBT)</a:t>
                      </a:r>
                      <a:endParaRPr lang="en-US" sz="1800" b="1" dirty="0">
                        <a:solidFill>
                          <a:srgbClr val="294071"/>
                        </a:solidFill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15649" y="3787854"/>
            <a:ext cx="516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8</a:t>
            </a:r>
            <a:r>
              <a:rPr lang="en-US" sz="4000" b="1" dirty="0">
                <a:ln w="0"/>
                <a:solidFill>
                  <a:srgbClr val="2940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en-US" sz="2800" b="1" dirty="0">
              <a:ln w="0"/>
              <a:solidFill>
                <a:srgbClr val="29407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319587" y="328054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57187" y="2895600"/>
            <a:ext cx="2642768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prstClr val="black"/>
                </a:solidFill>
              </a:rPr>
              <a:t>COGS = DM+DL+MOH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19587" y="45720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987" y="4343400"/>
            <a:ext cx="17145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us 2"/>
          <p:cNvSpPr/>
          <p:nvPr/>
        </p:nvSpPr>
        <p:spPr>
          <a:xfrm>
            <a:off x="9158287" y="3056400"/>
            <a:ext cx="190500" cy="144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Plus 28"/>
          <p:cNvSpPr/>
          <p:nvPr/>
        </p:nvSpPr>
        <p:spPr>
          <a:xfrm>
            <a:off x="9158287" y="2743200"/>
            <a:ext cx="190500" cy="14400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3" name="Group 32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4" name="Rounded Rectangle 3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591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752600"/>
            <a:ext cx="6400800" cy="22098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Steps: 9</a:t>
            </a:r>
          </a:p>
          <a:p>
            <a:pPr marL="0" lvl="1" algn="ctr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9. Calculate GSA &amp; Other Expenses as follows: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31299" y="2209800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9.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454192"/>
              </p:ext>
            </p:extLst>
          </p:nvPr>
        </p:nvGraphicFramePr>
        <p:xfrm>
          <a:off x="4167187" y="1905000"/>
          <a:ext cx="6261100" cy="193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 Total</a:t>
                      </a:r>
                      <a:endParaRPr lang="en-US" sz="1800" b="0" i="1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294071"/>
                          </a:solidFill>
                          <a:effectLst/>
                        </a:rPr>
                        <a:t>100.00%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less COGS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86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.25%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1" dirty="0">
                          <a:solidFill>
                            <a:srgbClr val="294071"/>
                          </a:solidFill>
                        </a:rPr>
                        <a:t>    less PBT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6.32%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9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800" b="1" kern="1200" dirty="0">
                          <a:solidFill>
                            <a:srgbClr val="294071"/>
                          </a:solidFill>
                          <a:latin typeface="+mn-lt"/>
                          <a:ea typeface="+mn-ea"/>
                          <a:cs typeface="+mn-cs"/>
                        </a:rPr>
                        <a:t> GSA &amp; Other Expenses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800" b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319587" y="3280543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57187" y="2895600"/>
            <a:ext cx="2642768" cy="769886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prstClr val="black"/>
                </a:solidFill>
              </a:rPr>
              <a:t>GSA &amp; Other = 100-COGS-PBT</a:t>
            </a:r>
          </a:p>
        </p:txBody>
      </p:sp>
      <p:sp>
        <p:nvSpPr>
          <p:cNvPr id="19" name="Minus 18"/>
          <p:cNvSpPr/>
          <p:nvPr/>
        </p:nvSpPr>
        <p:spPr>
          <a:xfrm>
            <a:off x="9272587" y="3124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Minus 29"/>
          <p:cNvSpPr/>
          <p:nvPr/>
        </p:nvSpPr>
        <p:spPr>
          <a:xfrm>
            <a:off x="9272587" y="2743200"/>
            <a:ext cx="133350" cy="76200"/>
          </a:xfrm>
          <a:prstGeom prst="mathMinus">
            <a:avLst/>
          </a:prstGeom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32" name="Rounded Rectangle 3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570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62187" y="1905000"/>
            <a:ext cx="83820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 all your calculated ratios in the cost breakdown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13</a:t>
            </a:fld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882339"/>
              </p:ext>
            </p:extLst>
          </p:nvPr>
        </p:nvGraphicFramePr>
        <p:xfrm>
          <a:off x="2490787" y="2133600"/>
          <a:ext cx="6899274" cy="2857500"/>
        </p:xfrm>
        <a:graphic>
          <a:graphicData uri="http://schemas.openxmlformats.org/drawingml/2006/table">
            <a:tbl>
              <a:tblPr/>
              <a:tblGrid>
                <a:gridCol w="204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2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59.68%</a:t>
                      </a:r>
                      <a:endParaRPr lang="en-US" sz="1050" b="0" i="1" u="none" strike="noStrike" dirty="0">
                        <a:solidFill>
                          <a:srgbClr val="2940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4.29%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22.28%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86.25%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</a:t>
                      </a:r>
                      <a:r>
                        <a:rPr kumimoji="0" lang="en-US" sz="1800" b="0" i="0" u="none" strike="noStrike" kern="120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baseline="0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7.43</a:t>
                      </a:r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6.32%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85824" y="2438400"/>
            <a:ext cx="26328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India government economic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5824" y="3562350"/>
            <a:ext cx="28194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94071"/>
                </a:solidFill>
              </a:rPr>
              <a:t>Ratios calculated from India government economic statistics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443787" y="2514600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11" name="Right Brace 10"/>
          <p:cNvSpPr/>
          <p:nvPr/>
        </p:nvSpPr>
        <p:spPr>
          <a:xfrm>
            <a:off x="7443787" y="3466259"/>
            <a:ext cx="312847" cy="874258"/>
          </a:xfrm>
          <a:prstGeom prst="rightBrace">
            <a:avLst/>
          </a:prstGeom>
          <a:noFill/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95587" y="3429000"/>
            <a:ext cx="4495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95587" y="4343400"/>
            <a:ext cx="4495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14587" y="1444434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solidFill>
                  <a:srgbClr val="294071"/>
                </a:solidFill>
              </a:rPr>
              <a:t>Industry cost profile for “Other Fabricated Metal Products”</a:t>
            </a:r>
          </a:p>
        </p:txBody>
      </p:sp>
    </p:spTree>
    <p:extLst>
      <p:ext uri="{BB962C8B-B14F-4D97-AF65-F5344CB8AC3E}">
        <p14:creationId xmlns:p14="http://schemas.microsoft.com/office/powerpoint/2010/main" val="291237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summary of ICP calculations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14</a:t>
            </a:fld>
            <a:endParaRPr lang="en-IN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19499"/>
              </p:ext>
            </p:extLst>
          </p:nvPr>
        </p:nvGraphicFramePr>
        <p:xfrm>
          <a:off x="2566987" y="1600200"/>
          <a:ext cx="5486400" cy="1497330"/>
        </p:xfrm>
        <a:graphic>
          <a:graphicData uri="http://schemas.openxmlformats.org/drawingml/2006/table">
            <a:tbl>
              <a:tblPr/>
              <a:tblGrid>
                <a:gridCol w="99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Cost Element</a:t>
                      </a:r>
                    </a:p>
                  </a:txBody>
                  <a:tcPr marL="381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of Sales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Calculation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Order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DM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59.68%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B/A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DL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4.29%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C / 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MOH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22.28%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(D-B+E)/A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COGS</a:t>
                      </a:r>
                    </a:p>
                  </a:txBody>
                  <a:tcPr marL="182880"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86.25%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DM+DL+MOH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GSA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7.43%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Total - COGS – PBT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PBT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6.32%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= F/A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R="3810" marT="38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100.0%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30609"/>
              </p:ext>
            </p:extLst>
          </p:nvPr>
        </p:nvGraphicFramePr>
        <p:xfrm>
          <a:off x="2033587" y="3657600"/>
          <a:ext cx="9144000" cy="2228850"/>
        </p:xfrm>
        <a:graphic>
          <a:graphicData uri="http://schemas.openxmlformats.org/drawingml/2006/table">
            <a:tbl>
              <a:tblPr/>
              <a:tblGrid>
                <a:gridCol w="37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5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431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SUMMARY OF DATA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Data point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1" u="sng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Source</a:t>
                      </a:r>
                    </a:p>
                  </a:txBody>
                  <a:tcPr marL="18288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 </a:t>
                      </a:r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Output (Sales)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6834763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Industries 2017-18 Volume – I NIC 2599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Materials Consumed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4078692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Industries 2017-18 Volume – I NIC 2599</a:t>
                      </a:r>
                    </a:p>
                  </a:txBody>
                  <a:tcPr marL="27432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Wages to workers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293181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Industries 2017-18 Volume – I NIC 2599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Total Inputs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5423098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Industries 2017-18 Volume – I NIC 2599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Depreciation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178697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Industries 2017-18 Volume – I NIC 2599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Profit (before tax)</a:t>
                      </a:r>
                      <a:endParaRPr kumimoji="0"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n-IN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431972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Annual Survey of Industries 2017-18 Volume – I NIC 2599</a:t>
                      </a:r>
                    </a:p>
                  </a:txBody>
                  <a:tcPr marL="27432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86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6187" y="1828800"/>
            <a:ext cx="7696200" cy="3429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122"/>
              </p:ext>
            </p:extLst>
          </p:nvPr>
        </p:nvGraphicFramePr>
        <p:xfrm>
          <a:off x="3938587" y="1676400"/>
          <a:ext cx="7819719" cy="3479389"/>
        </p:xfrm>
        <a:graphic>
          <a:graphicData uri="http://schemas.openxmlformats.org/drawingml/2006/table">
            <a:tbl>
              <a:tblPr/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3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Material (DM)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Direct Labor (DL)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     Manufacturing Overhead (MOH)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Cost of Goods Sold (COGS)</a:t>
                      </a:r>
                    </a:p>
                  </a:txBody>
                  <a:tcPr marL="110613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1226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GSA &amp; Other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  Profit Before Tax (PBT)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Total Sales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22122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7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India Government economic statistics are found at: 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This data source will provide all the data required to build the cost profile</a:t>
            </a:r>
          </a:p>
        </p:txBody>
      </p:sp>
      <p:sp>
        <p:nvSpPr>
          <p:cNvPr id="20" name="TextBox 4"/>
          <p:cNvSpPr txBox="1"/>
          <p:nvPr/>
        </p:nvSpPr>
        <p:spPr>
          <a:xfrm>
            <a:off x="8053387" y="2402556"/>
            <a:ext cx="3086101" cy="419102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94071"/>
                </a:solidFill>
                <a:latin typeface="Cambria" panose="02040503050406030204" pitchFamily="18" charset="0"/>
              </a:rPr>
              <a:t>Manufacturing data</a:t>
            </a:r>
          </a:p>
          <a:p>
            <a:pPr algn="ctr"/>
            <a:r>
              <a:rPr lang="en-US" sz="1800" dirty="0">
                <a:solidFill>
                  <a:srgbClr val="294071"/>
                </a:solidFill>
                <a:latin typeface="Cambria" panose="02040503050406030204" pitchFamily="18" charset="0"/>
              </a:rPr>
              <a:t>Source: India Government economic statistics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984092" y="3488408"/>
            <a:ext cx="3086101" cy="1540791"/>
          </a:xfrm>
          <a:prstGeom prst="rect">
            <a:avLst/>
          </a:prstGeom>
          <a:solidFill>
            <a:srgbClr val="DFE8F0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94071"/>
                </a:solidFill>
                <a:latin typeface="Cambria" panose="02040503050406030204" pitchFamily="18" charset="0"/>
              </a:rPr>
              <a:t>Financial data</a:t>
            </a:r>
          </a:p>
          <a:p>
            <a:pPr algn="ctr"/>
            <a:r>
              <a:rPr lang="en-US" sz="1800" dirty="0">
                <a:solidFill>
                  <a:srgbClr val="294071"/>
                </a:solidFill>
                <a:latin typeface="Cambria" panose="02040503050406030204" pitchFamily="18" charset="0"/>
              </a:rPr>
              <a:t>Source: India Government economic statistics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r>
              <a:rPr lang="en-US" sz="2800" dirty="0"/>
              <a:t>Identify Data Sources for Financial and Manufacturing Information Related to Industry Code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/>
                <a:t>Step </a:t>
              </a:r>
              <a:r>
                <a:rPr lang="en-US" sz="2500" dirty="0"/>
                <a:t>1</a:t>
              </a:r>
              <a:endParaRPr lang="en-US" sz="2500" kern="1200" dirty="0"/>
            </a:p>
          </p:txBody>
        </p:sp>
      </p:grpSp>
      <p:sp>
        <p:nvSpPr>
          <p:cNvPr id="23" name="Right Brace 22"/>
          <p:cNvSpPr/>
          <p:nvPr/>
        </p:nvSpPr>
        <p:spPr>
          <a:xfrm>
            <a:off x="7907892" y="3303077"/>
            <a:ext cx="297895" cy="990600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24" name="Right Brace 23"/>
          <p:cNvSpPr/>
          <p:nvPr/>
        </p:nvSpPr>
        <p:spPr>
          <a:xfrm>
            <a:off x="7907892" y="2152376"/>
            <a:ext cx="297895" cy="1086789"/>
          </a:xfrm>
          <a:prstGeom prst="rightBrace">
            <a:avLst/>
          </a:prstGeom>
          <a:solidFill>
            <a:srgbClr val="DFE8F0"/>
          </a:solidFill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90987" y="4443459"/>
            <a:ext cx="3352800" cy="0"/>
          </a:xfrm>
          <a:prstGeom prst="line">
            <a:avLst/>
          </a:prstGeom>
          <a:ln w="38100" cap="sq" cmpd="dbl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90987" y="3308520"/>
            <a:ext cx="34290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33387" y="2509430"/>
            <a:ext cx="1676399" cy="767170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</a:pPr>
            <a:r>
              <a:rPr lang="en-US" sz="1400" kern="0" dirty="0">
                <a:solidFill>
                  <a:srgbClr val="0A5CA6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http://microdata.gov.in/nada43/index.php/home</a:t>
            </a:r>
            <a:endParaRPr lang="en-US" sz="1400" kern="0" dirty="0">
              <a:solidFill>
                <a:srgbClr val="0A5CA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0987" y="5410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*You will use the data sources to express DM, DL, MOH, COGS, GSA &amp; Other Expenses and PBT as </a:t>
            </a:r>
            <a:r>
              <a:rPr lang="en-US" u="sng" dirty="0"/>
              <a:t>ratios</a:t>
            </a:r>
            <a:r>
              <a:rPr lang="en-US" dirty="0"/>
              <a:t>, in the form of percentages of Total Sales.</a:t>
            </a:r>
          </a:p>
          <a:p>
            <a:r>
              <a:rPr lang="en-US" dirty="0"/>
              <a:t>Note: Use financial reports of companies (Income Statement or Profit/Loss Account) as an additional source of Financial data</a:t>
            </a:r>
          </a:p>
        </p:txBody>
      </p:sp>
    </p:spTree>
    <p:extLst>
      <p:ext uri="{BB962C8B-B14F-4D97-AF65-F5344CB8AC3E}">
        <p14:creationId xmlns:p14="http://schemas.microsoft.com/office/powerpoint/2010/main" val="330115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284A3-4636-4206-98F9-9F35B49A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3" t="12187" r="17003" b="33477"/>
          <a:stretch/>
        </p:blipFill>
        <p:spPr>
          <a:xfrm>
            <a:off x="3786187" y="1371600"/>
            <a:ext cx="7543800" cy="236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3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1. Go to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Click on “Microdata </a:t>
            </a:r>
            <a:r>
              <a:rPr lang="en-IN" sz="1600" dirty="0" err="1">
                <a:solidFill>
                  <a:schemeClr val="bg1"/>
                </a:solidFill>
              </a:rPr>
              <a:t>Catalog</a:t>
            </a:r>
            <a:r>
              <a:rPr lang="en-IN" sz="1600" dirty="0">
                <a:solidFill>
                  <a:schemeClr val="bg1"/>
                </a:solidFill>
              </a:rPr>
              <a:t>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Search for “Annual Survey of Industries”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3387" y="1898072"/>
            <a:ext cx="1905000" cy="768927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</a:pPr>
            <a:r>
              <a:rPr lang="en-US" sz="1400" kern="0" dirty="0">
                <a:solidFill>
                  <a:srgbClr val="0A5CA6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http://microdata.gov.in/nada43/index.php/home</a:t>
            </a:r>
            <a:endParaRPr lang="en-US" sz="1400" kern="0" dirty="0">
              <a:solidFill>
                <a:srgbClr val="0A5CA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Straight Arrow Connector 10"/>
          <p:cNvCxnSpPr>
            <a:cxnSpLocks/>
            <a:endCxn id="13" idx="1"/>
          </p:cNvCxnSpPr>
          <p:nvPr/>
        </p:nvCxnSpPr>
        <p:spPr>
          <a:xfrm flipV="1">
            <a:off x="2490787" y="2514600"/>
            <a:ext cx="1828800" cy="685800"/>
          </a:xfrm>
          <a:prstGeom prst="bentConnector3">
            <a:avLst>
              <a:gd name="adj1" fmla="val 4892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9"/>
          <p:cNvSpPr/>
          <p:nvPr/>
        </p:nvSpPr>
        <p:spPr>
          <a:xfrm>
            <a:off x="4319587" y="2362200"/>
            <a:ext cx="990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B5F58-78D1-412A-B397-E358B95DD8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04" t="45735" r="17003" b="4560"/>
          <a:stretch/>
        </p:blipFill>
        <p:spPr>
          <a:xfrm>
            <a:off x="3786188" y="3810000"/>
            <a:ext cx="7543799" cy="26547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0205CBF-1423-4F6C-8A4E-D271E996688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414587" y="4267200"/>
            <a:ext cx="2209800" cy="121920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0A264D0C-2F21-4836-A2E1-134EFCFB0360}"/>
              </a:ext>
            </a:extLst>
          </p:cNvPr>
          <p:cNvSpPr/>
          <p:nvPr/>
        </p:nvSpPr>
        <p:spPr>
          <a:xfrm>
            <a:off x="4624387" y="5334000"/>
            <a:ext cx="21336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9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4E3409-ABFA-4853-BEEF-12755F15A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2" t="41290" r="16921" b="22294"/>
          <a:stretch/>
        </p:blipFill>
        <p:spPr>
          <a:xfrm>
            <a:off x="3633787" y="1066800"/>
            <a:ext cx="7162800" cy="21867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043" y="0"/>
            <a:ext cx="10897239" cy="914400"/>
          </a:xfrm>
        </p:spPr>
        <p:txBody>
          <a:bodyPr anchor="ctr"/>
          <a:lstStyle/>
          <a:p>
            <a:pPr lvl="0"/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US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4</a:t>
            </a:fld>
            <a:endParaRPr lang="en-IN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4" name="Rounded Rectangle 1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18" name="Rounded Rectangle 17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dirty="0">
                <a:solidFill>
                  <a:schemeClr val="bg1"/>
                </a:solidFill>
              </a:rPr>
              <a:t>4. Click on “Datasets”</a:t>
            </a:r>
          </a:p>
          <a:p>
            <a:pPr marL="342900" lvl="1" indent="-342900">
              <a:buClr>
                <a:srgbClr val="94B6D2">
                  <a:lumMod val="50000"/>
                </a:srgbClr>
              </a:buClr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Search for the latest “Annual Survey of Industries” – in this case 2017-18</a:t>
            </a:r>
          </a:p>
        </p:txBody>
      </p:sp>
      <p:cxnSp>
        <p:nvCxnSpPr>
          <p:cNvPr id="11" name="Straight Arrow Connector 10"/>
          <p:cNvCxnSpPr>
            <a:cxnSpLocks/>
            <a:endCxn id="13" idx="1"/>
          </p:cNvCxnSpPr>
          <p:nvPr/>
        </p:nvCxnSpPr>
        <p:spPr>
          <a:xfrm>
            <a:off x="2490787" y="1905000"/>
            <a:ext cx="2133600" cy="266700"/>
          </a:xfrm>
          <a:prstGeom prst="bentConnector3">
            <a:avLst>
              <a:gd name="adj1" fmla="val 36636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9"/>
          <p:cNvSpPr/>
          <p:nvPr/>
        </p:nvSpPr>
        <p:spPr>
          <a:xfrm>
            <a:off x="4624387" y="2057400"/>
            <a:ext cx="9144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1B3F77-405F-4B3A-BCD5-E72A1F00E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5" t="16201" r="16841" b="18853"/>
          <a:stretch/>
        </p:blipFill>
        <p:spPr>
          <a:xfrm>
            <a:off x="4776787" y="2971800"/>
            <a:ext cx="6477000" cy="35435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9" name="Straight Arrow Connector 10">
            <a:extLst>
              <a:ext uri="{FF2B5EF4-FFF2-40B4-BE49-F238E27FC236}">
                <a16:creationId xmlns:a16="http://schemas.microsoft.com/office/drawing/2014/main" id="{40205CBF-1423-4F6C-8A4E-D271E9966882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719387" y="3657600"/>
            <a:ext cx="3962400" cy="2324100"/>
          </a:xfrm>
          <a:prstGeom prst="bentConnector3">
            <a:avLst>
              <a:gd name="adj1" fmla="val 1277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9">
            <a:extLst>
              <a:ext uri="{FF2B5EF4-FFF2-40B4-BE49-F238E27FC236}">
                <a16:creationId xmlns:a16="http://schemas.microsoft.com/office/drawing/2014/main" id="{0A264D0C-2F21-4836-A2E1-134EFCFB0360}"/>
              </a:ext>
            </a:extLst>
          </p:cNvPr>
          <p:cNvSpPr/>
          <p:nvPr/>
        </p:nvSpPr>
        <p:spPr>
          <a:xfrm>
            <a:off x="6681787" y="5791200"/>
            <a:ext cx="3048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28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135D1-E9A9-4F2D-BAC9-6BE511AA0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20788" r="21841" b="6379"/>
          <a:stretch/>
        </p:blipFill>
        <p:spPr>
          <a:xfrm>
            <a:off x="3481387" y="990600"/>
            <a:ext cx="6553200" cy="45047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7787" y="-66415"/>
            <a:ext cx="10308670" cy="1165545"/>
          </a:xfrm>
        </p:spPr>
        <p:txBody>
          <a:bodyPr/>
          <a:lstStyle/>
          <a:p>
            <a:r>
              <a:rPr lang="en-US" sz="2800" dirty="0">
                <a:solidFill>
                  <a:srgbClr val="294F6E"/>
                </a:solidFill>
              </a:rPr>
              <a:t>Select the Industry Code Based on the Supplier’s Business and Product</a:t>
            </a:r>
            <a:endParaRPr lang="en-IN" sz="2800" dirty="0">
              <a:solidFill>
                <a:srgbClr val="294F6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5</a:t>
            </a:fld>
            <a:endParaRPr lang="en-IN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2" name="Rounded Rectangle 11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2</a:t>
              </a:r>
            </a:p>
          </p:txBody>
        </p:sp>
      </p:grpSp>
      <p:sp>
        <p:nvSpPr>
          <p:cNvPr id="20" name="Rounded Rectangle 19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6. Scroll down and click on “Nic_2008” to open the PDF file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7. In the PDF file, Use Control + F to search for keywords  to locate the industry of interest and record the 4 digit respective NIC code for the industry of interest.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(</a:t>
            </a:r>
            <a:r>
              <a:rPr lang="en-IN" sz="1600" dirty="0" err="1">
                <a:solidFill>
                  <a:schemeClr val="bg1"/>
                </a:solidFill>
              </a:rPr>
              <a:t>e.g</a:t>
            </a:r>
            <a:r>
              <a:rPr lang="en-IN" sz="1600" dirty="0">
                <a:solidFill>
                  <a:schemeClr val="bg1"/>
                </a:solidFill>
              </a:rPr>
              <a:t>- NIC code- 2599 – “Manufacture of other fabricated metal products </a:t>
            </a:r>
            <a:r>
              <a:rPr lang="en-IN" sz="1600" dirty="0" err="1">
                <a:solidFill>
                  <a:schemeClr val="bg1"/>
                </a:solidFill>
              </a:rPr>
              <a:t>n.e.c</a:t>
            </a:r>
            <a:r>
              <a:rPr lang="en-IN" sz="1600" dirty="0">
                <a:solidFill>
                  <a:schemeClr val="bg1"/>
                </a:solidFill>
              </a:rPr>
              <a:t>”)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endCxn id="16" idx="0"/>
          </p:cNvCxnSpPr>
          <p:nvPr/>
        </p:nvCxnSpPr>
        <p:spPr>
          <a:xfrm rot="16200000" flipH="1">
            <a:off x="2071687" y="2552701"/>
            <a:ext cx="2590800" cy="1447800"/>
          </a:xfrm>
          <a:prstGeom prst="bentConnector3">
            <a:avLst>
              <a:gd name="adj1" fmla="val -9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9"/>
          <p:cNvSpPr/>
          <p:nvPr/>
        </p:nvSpPr>
        <p:spPr>
          <a:xfrm>
            <a:off x="3557587" y="4572001"/>
            <a:ext cx="10668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79"/>
          <a:stretch/>
        </p:blipFill>
        <p:spPr bwMode="auto">
          <a:xfrm>
            <a:off x="4776787" y="5334000"/>
            <a:ext cx="6981319" cy="1087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ounded Rectangle 19"/>
          <p:cNvSpPr/>
          <p:nvPr/>
        </p:nvSpPr>
        <p:spPr>
          <a:xfrm>
            <a:off x="5233987" y="5562600"/>
            <a:ext cx="5486400" cy="3072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21" name="Straight Arrow Connector 20"/>
          <p:cNvCxnSpPr>
            <a:cxnSpLocks/>
            <a:endCxn id="18" idx="1"/>
          </p:cNvCxnSpPr>
          <p:nvPr/>
        </p:nvCxnSpPr>
        <p:spPr>
          <a:xfrm>
            <a:off x="2566987" y="4191000"/>
            <a:ext cx="2667000" cy="1525243"/>
          </a:xfrm>
          <a:prstGeom prst="bentConnector3">
            <a:avLst>
              <a:gd name="adj1" fmla="val 27512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5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6E287F-0611-4CCF-AD53-53238EE2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62" t="20788" r="21841" b="6379"/>
          <a:stretch/>
        </p:blipFill>
        <p:spPr>
          <a:xfrm>
            <a:off x="3862387" y="1371600"/>
            <a:ext cx="6553200" cy="45047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599"/>
            <a:ext cx="2776118" cy="4491221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US" sz="1600" u="sng" dirty="0">
                <a:solidFill>
                  <a:schemeClr val="bg1"/>
                </a:solidFill>
              </a:rPr>
              <a:t>In India, follow 9 steps to find DM, DL,MOH,COGS, GSA &amp; PBT. </a:t>
            </a:r>
            <a:r>
              <a:rPr lang="en-US" sz="1600" i="1" u="sng" dirty="0">
                <a:solidFill>
                  <a:schemeClr val="bg1"/>
                </a:solidFill>
              </a:rPr>
              <a:t>Steps: 1–3</a:t>
            </a:r>
            <a:endParaRPr lang="en-IN" sz="1600" i="1" u="sng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1. On the same webpage, scroll up and look for “Annual Survey of Industries 2017-18 Volume – I”. Click on the pdf icon to access the latest publication of industry statistics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9" name="Rounded Rectangle 18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30" name="Straight Arrow Connector 29"/>
          <p:cNvCxnSpPr>
            <a:cxnSpLocks/>
            <a:endCxn id="31" idx="1"/>
          </p:cNvCxnSpPr>
          <p:nvPr/>
        </p:nvCxnSpPr>
        <p:spPr>
          <a:xfrm flipV="1">
            <a:off x="2836726" y="4000501"/>
            <a:ext cx="1025661" cy="12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9"/>
          <p:cNvSpPr/>
          <p:nvPr/>
        </p:nvSpPr>
        <p:spPr>
          <a:xfrm>
            <a:off x="3862387" y="3810001"/>
            <a:ext cx="6477000" cy="381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E23C02-D656-46F2-9053-2978EE6C7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10" t="9175" r="17325" b="11111"/>
          <a:stretch/>
        </p:blipFill>
        <p:spPr>
          <a:xfrm>
            <a:off x="4090987" y="1371600"/>
            <a:ext cx="6934200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7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2. In the PDF file, Scroll down to locate “Table 1: Estimate of selected characteristics of factory sector by 4-digit industry class (NIC – 2008) for all India”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Record the following values for NIC code 2599:</a:t>
            </a:r>
          </a:p>
          <a:p>
            <a:pPr indent="-457200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-15. Total Output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-17. Materials Consumed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-18. Total Inputs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-20. Depreciation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-27. Profit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28" name="Title 2"/>
          <p:cNvSpPr>
            <a:spLocks noGrp="1"/>
          </p:cNvSpPr>
          <p:nvPr>
            <p:ph type="title"/>
          </p:nvPr>
        </p:nvSpPr>
        <p:spPr>
          <a:xfrm>
            <a:off x="1322795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3" name="Rounded Rectangle 12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cxnSp>
        <p:nvCxnSpPr>
          <p:cNvPr id="16" name="Straight Arrow Connector 15"/>
          <p:cNvCxnSpPr>
            <a:cxnSpLocks/>
            <a:endCxn id="32" idx="1"/>
          </p:cNvCxnSpPr>
          <p:nvPr/>
        </p:nvCxnSpPr>
        <p:spPr>
          <a:xfrm flipV="1">
            <a:off x="2871787" y="1536535"/>
            <a:ext cx="1828800" cy="15114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/>
          <p:cNvSpPr/>
          <p:nvPr/>
        </p:nvSpPr>
        <p:spPr>
          <a:xfrm>
            <a:off x="4043868" y="3733800"/>
            <a:ext cx="961519" cy="1991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4" name="Rounded Rectangle 19"/>
          <p:cNvSpPr/>
          <p:nvPr/>
        </p:nvSpPr>
        <p:spPr>
          <a:xfrm>
            <a:off x="4043868" y="3991897"/>
            <a:ext cx="1190119" cy="2753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7" name="Rounded Rectangle 19"/>
          <p:cNvSpPr/>
          <p:nvPr/>
        </p:nvSpPr>
        <p:spPr>
          <a:xfrm>
            <a:off x="6681787" y="3982064"/>
            <a:ext cx="533399" cy="28776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29" name="Rounded Rectangle 19"/>
          <p:cNvSpPr/>
          <p:nvPr/>
        </p:nvSpPr>
        <p:spPr>
          <a:xfrm>
            <a:off x="6681787" y="4343400"/>
            <a:ext cx="504319" cy="2207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0" name="Rounded Rectangle 19"/>
          <p:cNvSpPr/>
          <p:nvPr/>
        </p:nvSpPr>
        <p:spPr>
          <a:xfrm>
            <a:off x="6681787" y="3733799"/>
            <a:ext cx="504319" cy="1794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1" name="Rounded Rectangle 19"/>
          <p:cNvSpPr/>
          <p:nvPr/>
        </p:nvSpPr>
        <p:spPr>
          <a:xfrm>
            <a:off x="6739717" y="1887920"/>
            <a:ext cx="504319" cy="1694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32" name="Rounded Rectangle 19"/>
          <p:cNvSpPr/>
          <p:nvPr/>
        </p:nvSpPr>
        <p:spPr>
          <a:xfrm>
            <a:off x="4700587" y="1413751"/>
            <a:ext cx="5943600" cy="2455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2871787" y="4188372"/>
            <a:ext cx="8382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19">
            <a:extLst>
              <a:ext uri="{FF2B5EF4-FFF2-40B4-BE49-F238E27FC236}">
                <a16:creationId xmlns:a16="http://schemas.microsoft.com/office/drawing/2014/main" id="{0FCAA889-550F-49D3-A1B0-0C9329885A60}"/>
              </a:ext>
            </a:extLst>
          </p:cNvPr>
          <p:cNvSpPr/>
          <p:nvPr/>
        </p:nvSpPr>
        <p:spPr>
          <a:xfrm>
            <a:off x="4043868" y="4343400"/>
            <a:ext cx="961519" cy="1991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02E6B962-FB5C-4561-9797-10CF3BC9CE12}"/>
              </a:ext>
            </a:extLst>
          </p:cNvPr>
          <p:cNvSpPr/>
          <p:nvPr/>
        </p:nvSpPr>
        <p:spPr>
          <a:xfrm>
            <a:off x="4090987" y="5562600"/>
            <a:ext cx="961519" cy="19910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F0404FCC-743B-4D0E-A079-89264B9DE992}"/>
              </a:ext>
            </a:extLst>
          </p:cNvPr>
          <p:cNvSpPr/>
          <p:nvPr/>
        </p:nvSpPr>
        <p:spPr>
          <a:xfrm>
            <a:off x="6681787" y="5611761"/>
            <a:ext cx="504319" cy="17943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0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A1DB35-A1B4-4F72-BEB5-19CC4D18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2" t="14767" r="20712" b="9103"/>
          <a:stretch/>
        </p:blipFill>
        <p:spPr>
          <a:xfrm>
            <a:off x="3938587" y="1371600"/>
            <a:ext cx="70104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3987" y="241544"/>
            <a:ext cx="10820400" cy="520456"/>
          </a:xfrm>
        </p:spPr>
        <p:txBody>
          <a:bodyPr rtlCol="0"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3. In the PDF file, Scroll down to locate “Table 3: Estimate of (</a:t>
            </a:r>
            <a:r>
              <a:rPr lang="en-IN" sz="1600" dirty="0" err="1">
                <a:solidFill>
                  <a:schemeClr val="bg1"/>
                </a:solidFill>
              </a:rPr>
              <a:t>i</a:t>
            </a:r>
            <a:r>
              <a:rPr lang="en-IN" sz="1600" dirty="0">
                <a:solidFill>
                  <a:schemeClr val="bg1"/>
                </a:solidFill>
              </a:rPr>
              <a:t>) employment, (ii) </a:t>
            </a:r>
            <a:r>
              <a:rPr lang="en-IN" sz="1600" dirty="0" err="1">
                <a:solidFill>
                  <a:schemeClr val="bg1"/>
                </a:solidFill>
              </a:rPr>
              <a:t>mandays</a:t>
            </a:r>
            <a:r>
              <a:rPr lang="en-IN" sz="1600" dirty="0">
                <a:solidFill>
                  <a:schemeClr val="bg1"/>
                </a:solidFill>
              </a:rPr>
              <a:t> employed and (iii) emoluments paid in the factory sector by their type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for each 4-digit industry class (NIC-2008) for all-India”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Record the following values for NIC code 2599: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-1.1.1. Workers (Wages to workers)</a:t>
            </a:r>
            <a:endParaRPr lang="en-IN" sz="16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8" name="Rounded Rectangle 7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  <p:sp>
        <p:nvSpPr>
          <p:cNvPr id="13" name="Rounded Rectangle 19"/>
          <p:cNvSpPr/>
          <p:nvPr/>
        </p:nvSpPr>
        <p:spPr>
          <a:xfrm>
            <a:off x="4264234" y="1384134"/>
            <a:ext cx="6532353" cy="5208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endCxn id="13" idx="1"/>
          </p:cNvCxnSpPr>
          <p:nvPr/>
        </p:nvCxnSpPr>
        <p:spPr>
          <a:xfrm flipV="1">
            <a:off x="2719387" y="1644567"/>
            <a:ext cx="1544847" cy="2729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9"/>
          <p:cNvSpPr/>
          <p:nvPr/>
        </p:nvSpPr>
        <p:spPr>
          <a:xfrm>
            <a:off x="3938587" y="5181600"/>
            <a:ext cx="1143000" cy="20111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sp>
        <p:nvSpPr>
          <p:cNvPr id="17" name="Rounded Rectangle 19"/>
          <p:cNvSpPr/>
          <p:nvPr/>
        </p:nvSpPr>
        <p:spPr>
          <a:xfrm>
            <a:off x="6834187" y="5181600"/>
            <a:ext cx="457200" cy="152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rgbClr val="CD6525"/>
                </a:solidFill>
              </a:ln>
              <a:solidFill>
                <a:srgbClr val="294071"/>
              </a:solidFill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2860435" y="5217018"/>
            <a:ext cx="95483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9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090987" y="1600200"/>
            <a:ext cx="6400800" cy="3810000"/>
          </a:xfrm>
          <a:prstGeom prst="roundRect">
            <a:avLst/>
          </a:prstGeom>
          <a:solidFill>
            <a:srgbClr val="DFE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70E5E6-B1A9-445C-96C2-E201F479BAEE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280987" y="1371600"/>
            <a:ext cx="2776118" cy="4495800"/>
          </a:xfrm>
          <a:prstGeom prst="roundRect">
            <a:avLst/>
          </a:prstGeo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  <a:ln cap="rnd">
            <a:beve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i="1" dirty="0">
                <a:solidFill>
                  <a:schemeClr val="bg1"/>
                </a:solidFill>
              </a:rPr>
              <a:t>Steps: 4 – 5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4. Calculate the DM ratio as percentage of Total sales</a:t>
            </a: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endParaRPr lang="en-IN" sz="1600" dirty="0">
              <a:solidFill>
                <a:schemeClr val="bg1"/>
              </a:solidFill>
            </a:endParaRPr>
          </a:p>
          <a:p>
            <a:pPr marL="0" lvl="1">
              <a:buClr>
                <a:srgbClr val="94B6D2">
                  <a:lumMod val="50000"/>
                </a:srgbClr>
              </a:buClr>
            </a:pPr>
            <a:r>
              <a:rPr lang="en-IN" sz="1600" dirty="0">
                <a:solidFill>
                  <a:schemeClr val="bg1"/>
                </a:solidFill>
              </a:rPr>
              <a:t>5. Calculate the DL ratio as percentage of Total sales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1271587" y="0"/>
            <a:ext cx="10897239" cy="914399"/>
          </a:xfrm>
        </p:spPr>
        <p:txBody>
          <a:bodyPr anchor="ctr"/>
          <a:lstStyle/>
          <a:p>
            <a:pPr lvl="0"/>
            <a:r>
              <a:rPr lang="en-US" sz="2800" dirty="0"/>
              <a:t>Use Financial and Manufacturing Information </a:t>
            </a:r>
            <a:br>
              <a:rPr lang="en-US" sz="2800" dirty="0"/>
            </a:br>
            <a:r>
              <a:rPr lang="en-US" sz="2800" dirty="0"/>
              <a:t>to Calculate Ratios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4926" y="1981200"/>
            <a:ext cx="453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4</a:t>
            </a:r>
            <a:r>
              <a:rPr lang="en-US" sz="1900" b="1" dirty="0">
                <a:solidFill>
                  <a:srgbClr val="294071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299118"/>
              </p:ext>
            </p:extLst>
          </p:nvPr>
        </p:nvGraphicFramePr>
        <p:xfrm>
          <a:off x="4230687" y="1676400"/>
          <a:ext cx="6261100" cy="34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Materials Consumed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4078692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kumimoji="0" lang="en-US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Output </a:t>
                      </a:r>
                      <a:r>
                        <a:rPr lang="en-US" sz="1800" i="1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(Total Sales)</a:t>
                      </a:r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6834763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Direct Material (DM)</a:t>
                      </a:r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rgbClr val="294071"/>
                          </a:solidFill>
                          <a:effectLst/>
                        </a:rPr>
                        <a:t>59.68%</a:t>
                      </a:r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29407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1.1.1. Workers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293181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algn="l" rtl="0" eaLnBrk="1" fontAlgn="b" latinLnBrk="0" hangingPunct="1"/>
                      <a:r>
                        <a:rPr kumimoji="0" lang="en-US" sz="1800" i="1" u="none" strike="noStrike" kern="120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i="1" u="none" strike="noStrike" kern="120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kumimoji="0" lang="en-US" sz="1800" i="1" u="none" strike="noStrike" kern="1200" baseline="0" dirty="0">
                          <a:solidFill>
                            <a:srgbClr val="29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Output </a:t>
                      </a:r>
                      <a:r>
                        <a:rPr lang="en-US" sz="1800" i="1" u="none" strike="noStrike" baseline="0" dirty="0">
                          <a:solidFill>
                            <a:srgbClr val="294071"/>
                          </a:solidFill>
                          <a:effectLst/>
                        </a:rPr>
                        <a:t>(Total Sales)</a:t>
                      </a:r>
                      <a:endParaRPr kumimoji="0" lang="en-US" sz="1800" i="1" u="none" strike="noStrike" kern="1200" dirty="0">
                        <a:solidFill>
                          <a:srgbClr val="29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294071"/>
                          </a:solidFill>
                          <a:effectLst/>
                        </a:rPr>
                        <a:t>6834763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Direct Labor (DL)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294071"/>
                          </a:solidFill>
                          <a:effectLst/>
                          <a:latin typeface="Cambria" panose="02040503050406030204" pitchFamily="18" charset="0"/>
                        </a:rPr>
                        <a:t>4.29%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FFFFFF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33279" y="3725499"/>
            <a:ext cx="481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rgbClr val="294071"/>
                </a:solidFill>
              </a:rPr>
              <a:t>5.</a:t>
            </a:r>
          </a:p>
        </p:txBody>
      </p:sp>
      <p:pic>
        <p:nvPicPr>
          <p:cNvPr id="52" name="Picture 51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7" y="4171950"/>
            <a:ext cx="171450" cy="17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4319587" y="27432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19587" y="4495800"/>
            <a:ext cx="6019800" cy="0"/>
          </a:xfrm>
          <a:prstGeom prst="line">
            <a:avLst/>
          </a:prstGeom>
          <a:ln w="19050">
            <a:solidFill>
              <a:srgbClr val="29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350" y="4211638"/>
            <a:ext cx="1714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i.stack.imgur.com/FYZp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553" y="2490715"/>
            <a:ext cx="171450" cy="171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128587" y="81119"/>
            <a:ext cx="1142999" cy="762000"/>
            <a:chOff x="111079" y="2205"/>
            <a:chExt cx="1462793" cy="1060630"/>
          </a:xfrm>
          <a:gradFill flip="none" rotWithShape="1">
            <a:gsLst>
              <a:gs pos="0">
                <a:srgbClr val="294F6E">
                  <a:shade val="30000"/>
                  <a:satMod val="115000"/>
                </a:srgbClr>
              </a:gs>
              <a:gs pos="50000">
                <a:srgbClr val="294F6E">
                  <a:shade val="67500"/>
                  <a:satMod val="115000"/>
                </a:srgbClr>
              </a:gs>
              <a:gs pos="100000">
                <a:srgbClr val="294F6E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4" name="Rounded Rectangle 23"/>
            <p:cNvSpPr/>
            <p:nvPr/>
          </p:nvSpPr>
          <p:spPr>
            <a:xfrm>
              <a:off x="111079" y="2205"/>
              <a:ext cx="1462793" cy="106063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162855" y="53981"/>
              <a:ext cx="1359241" cy="9570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Step </a:t>
              </a:r>
              <a:r>
                <a:rPr lang="en-US" sz="2500" dirty="0"/>
                <a:t>3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25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428AE"/>
      </a:hlink>
      <a:folHlink>
        <a:srgbClr val="0428AE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58ae008-966b-4bff-8a7d-37abbecab9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21A2D92F14F8F210EA09878FEF2" ma:contentTypeVersion="14" ma:contentTypeDescription="Create a new document." ma:contentTypeScope="" ma:versionID="3187aa64b80e5016608c52b5e45d0339">
  <xsd:schema xmlns:xsd="http://www.w3.org/2001/XMLSchema" xmlns:xs="http://www.w3.org/2001/XMLSchema" xmlns:p="http://schemas.microsoft.com/office/2006/metadata/properties" xmlns:ns2="ff8bcfcb-4344-44cf-9f08-daa529b9a53e" xmlns:ns3="b58ae008-966b-4bff-8a7d-37abbecab933" targetNamespace="http://schemas.microsoft.com/office/2006/metadata/properties" ma:root="true" ma:fieldsID="2d222e709ca0c0c71af5a162821e6389" ns2:_="" ns3:_="">
    <xsd:import namespace="ff8bcfcb-4344-44cf-9f08-daa529b9a53e"/>
    <xsd:import namespace="b58ae008-966b-4bff-8a7d-37abbecab9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fcb-4344-44cf-9f08-daa529b9a5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ae008-966b-4bff-8a7d-37abbecab9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96679-6E33-4035-872A-E1AC57919862}">
  <ds:schemaRefs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58ae008-966b-4bff-8a7d-37abbecab933"/>
    <ds:schemaRef ds:uri="ff8bcfcb-4344-44cf-9f08-daa529b9a53e"/>
  </ds:schemaRefs>
</ds:datastoreItem>
</file>

<file path=customXml/itemProps2.xml><?xml version="1.0" encoding="utf-8"?>
<ds:datastoreItem xmlns:ds="http://schemas.openxmlformats.org/officeDocument/2006/customXml" ds:itemID="{35774294-FD9C-4252-BBB2-BF236823B6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1BE239-C767-455C-ACE4-8545CE431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fcb-4344-44cf-9f08-daa529b9a53e"/>
    <ds:schemaRef ds:uri="b58ae008-966b-4bff-8a7d-37abbecab9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1370</Words>
  <Application>Microsoft Office PowerPoint</Application>
  <PresentationFormat>Custom</PresentationFormat>
  <Paragraphs>412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Cambria</vt:lpstr>
      <vt:lpstr>Tahoma</vt:lpstr>
      <vt:lpstr>Wingdings</vt:lpstr>
      <vt:lpstr>Wingdings 2</vt:lpstr>
      <vt:lpstr>Concourse</vt:lpstr>
      <vt:lpstr>How to build an Industry Cost Profile (ICP) for a product in India</vt:lpstr>
      <vt:lpstr>Identify Data Sources for Financial and Manufacturing Information Related to Industry Code</vt:lpstr>
      <vt:lpstr>Select the Industry Code Based on the Supplier’s Business and Product</vt:lpstr>
      <vt:lpstr>Select the Industry Code Based on the Supplier’s Business and Product</vt:lpstr>
      <vt:lpstr>Select the Industry Code Based on the Supplier’s Business and Product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Use Financial and Manufacturing Information  to Calculate Ratios</vt:lpstr>
      <vt:lpstr>Present all your calculated ratios in the cost breakdown format</vt:lpstr>
      <vt:lpstr>References and summary of ICP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Malaysia will see increased support and new activity in the O&amp;G industry to offset declines in projected production</dc:title>
  <dc:creator>Amit</dc:creator>
  <cp:lastModifiedBy>Sheetal Jain</cp:lastModifiedBy>
  <cp:revision>363</cp:revision>
  <dcterms:created xsi:type="dcterms:W3CDTF">2015-03-30T07:09:58Z</dcterms:created>
  <dcterms:modified xsi:type="dcterms:W3CDTF">2021-02-03T10:32:56Z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0x010100BAC5B21A2D92F14F8F210EA09878FEF2</vt:lpwstr>
  </property>
</Properties>
</file>